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96" r:id="rId6"/>
    <p:sldId id="269" r:id="rId7"/>
    <p:sldId id="305" r:id="rId8"/>
    <p:sldId id="304" r:id="rId9"/>
    <p:sldId id="303" r:id="rId10"/>
    <p:sldId id="309" r:id="rId11"/>
    <p:sldId id="299" r:id="rId12"/>
    <p:sldId id="264" r:id="rId13"/>
    <p:sldId id="307" r:id="rId14"/>
    <p:sldId id="274" r:id="rId15"/>
    <p:sldId id="272" r:id="rId16"/>
    <p:sldId id="298" r:id="rId17"/>
    <p:sldId id="308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F6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186686F-DFE4-4673-A93D-0B97D181C0A4}">
  <a:tblStyle styleId="{8186686F-DFE4-4673-A93D-0B97D181C0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81604EC-D5F2-4F76-8A12-8CAAD46E68E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94" y="2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81a18db5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81a18db5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2839eafa775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2839eafa775_0_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1125d80b419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1125d80b419_0_7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4690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81a18db5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81a18db5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8726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281ca7b7bb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281ca7b7bb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0208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1125d80b4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1125d80b4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6874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1125d80b41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1125d80b41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92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66550" y="1499600"/>
            <a:ext cx="6810900" cy="1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72200" y="3254150"/>
            <a:ext cx="2799600" cy="809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160524" y="242913"/>
            <a:ext cx="9353869" cy="4900579"/>
            <a:chOff x="-160524" y="242913"/>
            <a:chExt cx="9353869" cy="4900579"/>
          </a:xfrm>
        </p:grpSpPr>
        <p:grpSp>
          <p:nvGrpSpPr>
            <p:cNvPr id="13" name="Google Shape;13;p2"/>
            <p:cNvGrpSpPr/>
            <p:nvPr/>
          </p:nvGrpSpPr>
          <p:grpSpPr>
            <a:xfrm rot="2700000">
              <a:off x="1417305" y="4792145"/>
              <a:ext cx="182912" cy="182969"/>
              <a:chOff x="3052932" y="2641078"/>
              <a:chExt cx="616189" cy="616674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061701" y="280965"/>
              <a:ext cx="734380" cy="558925"/>
              <a:chOff x="3000389" y="360865"/>
              <a:chExt cx="734380" cy="55892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3073932" y="360865"/>
                <a:ext cx="660836" cy="558925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12669" extrusionOk="0">
                    <a:moveTo>
                      <a:pt x="1" y="1155"/>
                    </a:moveTo>
                    <a:lnTo>
                      <a:pt x="1" y="2310"/>
                    </a:lnTo>
                    <a:lnTo>
                      <a:pt x="1156" y="2310"/>
                    </a:lnTo>
                    <a:lnTo>
                      <a:pt x="1156" y="3453"/>
                    </a:lnTo>
                    <a:lnTo>
                      <a:pt x="2310" y="3453"/>
                    </a:lnTo>
                    <a:lnTo>
                      <a:pt x="2310" y="1155"/>
                    </a:lnTo>
                    <a:close/>
                    <a:moveTo>
                      <a:pt x="10371" y="5763"/>
                    </a:moveTo>
                    <a:lnTo>
                      <a:pt x="10371" y="6918"/>
                    </a:lnTo>
                    <a:lnTo>
                      <a:pt x="8073" y="6918"/>
                    </a:lnTo>
                    <a:lnTo>
                      <a:pt x="8073" y="5763"/>
                    </a:lnTo>
                    <a:close/>
                    <a:moveTo>
                      <a:pt x="1156" y="9216"/>
                    </a:moveTo>
                    <a:lnTo>
                      <a:pt x="1156" y="10370"/>
                    </a:lnTo>
                    <a:lnTo>
                      <a:pt x="1" y="10370"/>
                    </a:lnTo>
                    <a:lnTo>
                      <a:pt x="1" y="11525"/>
                    </a:lnTo>
                    <a:lnTo>
                      <a:pt x="2310" y="11525"/>
                    </a:lnTo>
                    <a:lnTo>
                      <a:pt x="2310" y="9216"/>
                    </a:lnTo>
                    <a:close/>
                    <a:moveTo>
                      <a:pt x="2310" y="0"/>
                    </a:moveTo>
                    <a:lnTo>
                      <a:pt x="2310" y="1155"/>
                    </a:lnTo>
                    <a:lnTo>
                      <a:pt x="3453" y="1155"/>
                    </a:lnTo>
                    <a:lnTo>
                      <a:pt x="3453" y="4608"/>
                    </a:lnTo>
                    <a:lnTo>
                      <a:pt x="4608" y="4608"/>
                    </a:lnTo>
                    <a:lnTo>
                      <a:pt x="4608" y="8061"/>
                    </a:lnTo>
                    <a:lnTo>
                      <a:pt x="3453" y="8061"/>
                    </a:lnTo>
                    <a:lnTo>
                      <a:pt x="3453" y="11525"/>
                    </a:lnTo>
                    <a:lnTo>
                      <a:pt x="2310" y="11525"/>
                    </a:lnTo>
                    <a:lnTo>
                      <a:pt x="2310" y="12668"/>
                    </a:lnTo>
                    <a:lnTo>
                      <a:pt x="5763" y="12668"/>
                    </a:lnTo>
                    <a:lnTo>
                      <a:pt x="5763" y="11525"/>
                    </a:lnTo>
                    <a:lnTo>
                      <a:pt x="6918" y="11525"/>
                    </a:lnTo>
                    <a:lnTo>
                      <a:pt x="6918" y="10370"/>
                    </a:lnTo>
                    <a:lnTo>
                      <a:pt x="8061" y="10370"/>
                    </a:lnTo>
                    <a:lnTo>
                      <a:pt x="8061" y="9216"/>
                    </a:lnTo>
                    <a:lnTo>
                      <a:pt x="9216" y="9216"/>
                    </a:lnTo>
                    <a:lnTo>
                      <a:pt x="9216" y="8061"/>
                    </a:lnTo>
                    <a:lnTo>
                      <a:pt x="12669" y="8061"/>
                    </a:lnTo>
                    <a:lnTo>
                      <a:pt x="12669" y="6918"/>
                    </a:lnTo>
                    <a:lnTo>
                      <a:pt x="14979" y="6918"/>
                    </a:lnTo>
                    <a:lnTo>
                      <a:pt x="14979" y="5763"/>
                    </a:lnTo>
                    <a:lnTo>
                      <a:pt x="12669" y="5763"/>
                    </a:lnTo>
                    <a:lnTo>
                      <a:pt x="12669" y="4608"/>
                    </a:lnTo>
                    <a:lnTo>
                      <a:pt x="9216" y="4608"/>
                    </a:lnTo>
                    <a:lnTo>
                      <a:pt x="9216" y="3453"/>
                    </a:lnTo>
                    <a:lnTo>
                      <a:pt x="8061" y="3453"/>
                    </a:lnTo>
                    <a:lnTo>
                      <a:pt x="8061" y="2310"/>
                    </a:lnTo>
                    <a:lnTo>
                      <a:pt x="6918" y="2310"/>
                    </a:lnTo>
                    <a:lnTo>
                      <a:pt x="6918" y="1155"/>
                    </a:lnTo>
                    <a:lnTo>
                      <a:pt x="5763" y="1155"/>
                    </a:lnTo>
                    <a:lnTo>
                      <a:pt x="5763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000389" y="411821"/>
                <a:ext cx="51000" cy="50956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55" extrusionOk="0">
                    <a:moveTo>
                      <a:pt x="1" y="0"/>
                    </a:moveTo>
                    <a:lnTo>
                      <a:pt x="1" y="1155"/>
                    </a:lnTo>
                    <a:lnTo>
                      <a:pt x="1156" y="1155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000389" y="818363"/>
                <a:ext cx="51000" cy="5047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44" extrusionOk="0">
                    <a:moveTo>
                      <a:pt x="1" y="0"/>
                    </a:moveTo>
                    <a:lnTo>
                      <a:pt x="1" y="1143"/>
                    </a:lnTo>
                    <a:lnTo>
                      <a:pt x="1156" y="1143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" name="Google Shape;22;p2"/>
            <p:cNvSpPr/>
            <p:nvPr/>
          </p:nvSpPr>
          <p:spPr>
            <a:xfrm>
              <a:off x="316206" y="593657"/>
              <a:ext cx="1063188" cy="303661"/>
            </a:xfrm>
            <a:custGeom>
              <a:avLst/>
              <a:gdLst/>
              <a:ahLst/>
              <a:cxnLst/>
              <a:rect l="l" t="t" r="r" b="b"/>
              <a:pathLst>
                <a:path w="24099" h="6883" extrusionOk="0">
                  <a:moveTo>
                    <a:pt x="6883" y="1"/>
                  </a:moveTo>
                  <a:lnTo>
                    <a:pt x="6883" y="1715"/>
                  </a:lnTo>
                  <a:lnTo>
                    <a:pt x="5168" y="1715"/>
                  </a:lnTo>
                  <a:lnTo>
                    <a:pt x="5168" y="3441"/>
                  </a:lnTo>
                  <a:lnTo>
                    <a:pt x="3442" y="3441"/>
                  </a:lnTo>
                  <a:lnTo>
                    <a:pt x="3442" y="5156"/>
                  </a:lnTo>
                  <a:lnTo>
                    <a:pt x="1" y="5156"/>
                  </a:lnTo>
                  <a:lnTo>
                    <a:pt x="1" y="6882"/>
                  </a:lnTo>
                  <a:lnTo>
                    <a:pt x="12050" y="6882"/>
                  </a:lnTo>
                  <a:lnTo>
                    <a:pt x="12050" y="5156"/>
                  </a:lnTo>
                  <a:lnTo>
                    <a:pt x="13764" y="5156"/>
                  </a:lnTo>
                  <a:lnTo>
                    <a:pt x="13764" y="6882"/>
                  </a:lnTo>
                  <a:lnTo>
                    <a:pt x="24099" y="6882"/>
                  </a:lnTo>
                  <a:lnTo>
                    <a:pt x="24099" y="5156"/>
                  </a:lnTo>
                  <a:lnTo>
                    <a:pt x="20658" y="5156"/>
                  </a:lnTo>
                  <a:lnTo>
                    <a:pt x="20658" y="3441"/>
                  </a:lnTo>
                  <a:lnTo>
                    <a:pt x="17217" y="3441"/>
                  </a:lnTo>
                  <a:lnTo>
                    <a:pt x="17217" y="1715"/>
                  </a:lnTo>
                  <a:lnTo>
                    <a:pt x="13764" y="1715"/>
                  </a:lnTo>
                  <a:lnTo>
                    <a:pt x="13764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" name="Google Shape;23;p2"/>
            <p:cNvGrpSpPr/>
            <p:nvPr/>
          </p:nvGrpSpPr>
          <p:grpSpPr>
            <a:xfrm>
              <a:off x="8103334" y="1257914"/>
              <a:ext cx="1090011" cy="316808"/>
              <a:chOff x="1689834" y="1191289"/>
              <a:chExt cx="1090011" cy="31680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1689834" y="1259053"/>
                <a:ext cx="871982" cy="249043"/>
              </a:xfrm>
              <a:custGeom>
                <a:avLst/>
                <a:gdLst/>
                <a:ahLst/>
                <a:cxnLst/>
                <a:rect l="l" t="t" r="r" b="b"/>
                <a:pathLst>
                  <a:path w="19765" h="5645" extrusionOk="0">
                    <a:moveTo>
                      <a:pt x="5656" y="1"/>
                    </a:moveTo>
                    <a:lnTo>
                      <a:pt x="5656" y="1406"/>
                    </a:lnTo>
                    <a:lnTo>
                      <a:pt x="4239" y="1406"/>
                    </a:lnTo>
                    <a:lnTo>
                      <a:pt x="4239" y="2823"/>
                    </a:lnTo>
                    <a:lnTo>
                      <a:pt x="2834" y="2823"/>
                    </a:lnTo>
                    <a:lnTo>
                      <a:pt x="2834" y="4239"/>
                    </a:lnTo>
                    <a:lnTo>
                      <a:pt x="1" y="4239"/>
                    </a:lnTo>
                    <a:lnTo>
                      <a:pt x="1" y="5644"/>
                    </a:lnTo>
                    <a:lnTo>
                      <a:pt x="9883" y="5644"/>
                    </a:lnTo>
                    <a:lnTo>
                      <a:pt x="9883" y="4239"/>
                    </a:lnTo>
                    <a:lnTo>
                      <a:pt x="11300" y="4239"/>
                    </a:lnTo>
                    <a:lnTo>
                      <a:pt x="11300" y="5644"/>
                    </a:lnTo>
                    <a:lnTo>
                      <a:pt x="19765" y="5644"/>
                    </a:lnTo>
                    <a:lnTo>
                      <a:pt x="19765" y="4239"/>
                    </a:lnTo>
                    <a:lnTo>
                      <a:pt x="16943" y="4239"/>
                    </a:lnTo>
                    <a:lnTo>
                      <a:pt x="16943" y="2823"/>
                    </a:lnTo>
                    <a:lnTo>
                      <a:pt x="14121" y="2823"/>
                    </a:lnTo>
                    <a:lnTo>
                      <a:pt x="14121" y="1406"/>
                    </a:lnTo>
                    <a:lnTo>
                      <a:pt x="11300" y="1406"/>
                    </a:lnTo>
                    <a:lnTo>
                      <a:pt x="11300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321200" y="1191289"/>
                <a:ext cx="62559" cy="62559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18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1418" y="141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593316" y="1321038"/>
                <a:ext cx="186529" cy="62559"/>
              </a:xfrm>
              <a:custGeom>
                <a:avLst/>
                <a:gdLst/>
                <a:ahLst/>
                <a:cxnLst/>
                <a:rect l="l" t="t" r="r" b="b"/>
                <a:pathLst>
                  <a:path w="4228" h="1418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4227" y="1418"/>
                    </a:lnTo>
                    <a:lnTo>
                      <a:pt x="4227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>
              <a:off x="6712911" y="242913"/>
              <a:ext cx="978694" cy="425409"/>
              <a:chOff x="1624187" y="402335"/>
              <a:chExt cx="1210805" cy="526366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1624187" y="402335"/>
                <a:ext cx="1210805" cy="368249"/>
              </a:xfrm>
              <a:custGeom>
                <a:avLst/>
                <a:gdLst/>
                <a:ahLst/>
                <a:cxnLst/>
                <a:rect l="l" t="t" r="r" b="b"/>
                <a:pathLst>
                  <a:path w="27445" h="8347" extrusionOk="0">
                    <a:moveTo>
                      <a:pt x="9549" y="1"/>
                    </a:moveTo>
                    <a:lnTo>
                      <a:pt x="9549" y="1191"/>
                    </a:lnTo>
                    <a:lnTo>
                      <a:pt x="8359" y="1191"/>
                    </a:lnTo>
                    <a:lnTo>
                      <a:pt x="8359" y="2382"/>
                    </a:lnTo>
                    <a:lnTo>
                      <a:pt x="5965" y="2382"/>
                    </a:lnTo>
                    <a:lnTo>
                      <a:pt x="5965" y="3573"/>
                    </a:lnTo>
                    <a:lnTo>
                      <a:pt x="4775" y="3573"/>
                    </a:lnTo>
                    <a:lnTo>
                      <a:pt x="4775" y="4775"/>
                    </a:lnTo>
                    <a:lnTo>
                      <a:pt x="2394" y="4775"/>
                    </a:lnTo>
                    <a:lnTo>
                      <a:pt x="2394" y="5966"/>
                    </a:lnTo>
                    <a:lnTo>
                      <a:pt x="0" y="5966"/>
                    </a:lnTo>
                    <a:lnTo>
                      <a:pt x="0" y="7156"/>
                    </a:lnTo>
                    <a:lnTo>
                      <a:pt x="3584" y="7156"/>
                    </a:lnTo>
                    <a:lnTo>
                      <a:pt x="3584" y="8347"/>
                    </a:lnTo>
                    <a:lnTo>
                      <a:pt x="10740" y="8347"/>
                    </a:lnTo>
                    <a:lnTo>
                      <a:pt x="10740" y="7156"/>
                    </a:lnTo>
                    <a:lnTo>
                      <a:pt x="9549" y="7156"/>
                    </a:lnTo>
                    <a:lnTo>
                      <a:pt x="9549" y="5966"/>
                    </a:lnTo>
                    <a:lnTo>
                      <a:pt x="8359" y="5966"/>
                    </a:lnTo>
                    <a:lnTo>
                      <a:pt x="8359" y="4775"/>
                    </a:lnTo>
                    <a:lnTo>
                      <a:pt x="11930" y="4775"/>
                    </a:lnTo>
                    <a:lnTo>
                      <a:pt x="11930" y="5966"/>
                    </a:lnTo>
                    <a:lnTo>
                      <a:pt x="10740" y="5966"/>
                    </a:lnTo>
                    <a:lnTo>
                      <a:pt x="10740" y="7156"/>
                    </a:lnTo>
                    <a:lnTo>
                      <a:pt x="27444" y="7156"/>
                    </a:lnTo>
                    <a:lnTo>
                      <a:pt x="27444" y="5966"/>
                    </a:lnTo>
                    <a:lnTo>
                      <a:pt x="25063" y="5966"/>
                    </a:lnTo>
                    <a:lnTo>
                      <a:pt x="25063" y="4775"/>
                    </a:lnTo>
                    <a:lnTo>
                      <a:pt x="21479" y="4775"/>
                    </a:lnTo>
                    <a:lnTo>
                      <a:pt x="21479" y="3573"/>
                    </a:lnTo>
                    <a:lnTo>
                      <a:pt x="19098" y="3573"/>
                    </a:lnTo>
                    <a:lnTo>
                      <a:pt x="19098" y="2382"/>
                    </a:lnTo>
                    <a:lnTo>
                      <a:pt x="16705" y="2382"/>
                    </a:lnTo>
                    <a:lnTo>
                      <a:pt x="16705" y="1191"/>
                    </a:lnTo>
                    <a:lnTo>
                      <a:pt x="14324" y="1191"/>
                    </a:lnTo>
                    <a:lnTo>
                      <a:pt x="14324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122141" y="876157"/>
                <a:ext cx="52588" cy="5254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1191" extrusionOk="0">
                    <a:moveTo>
                      <a:pt x="0" y="0"/>
                    </a:moveTo>
                    <a:lnTo>
                      <a:pt x="0" y="1191"/>
                    </a:lnTo>
                    <a:lnTo>
                      <a:pt x="1191" y="1191"/>
                    </a:lnTo>
                    <a:lnTo>
                      <a:pt x="119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1832731" y="402335"/>
                <a:ext cx="52544" cy="52588"/>
              </a:xfrm>
              <a:custGeom>
                <a:avLst/>
                <a:gdLst/>
                <a:ahLst/>
                <a:cxnLst/>
                <a:rect l="l" t="t" r="r" b="b"/>
                <a:pathLst>
                  <a:path w="1191" h="1192" extrusionOk="0">
                    <a:moveTo>
                      <a:pt x="0" y="1"/>
                    </a:moveTo>
                    <a:lnTo>
                      <a:pt x="0" y="1191"/>
                    </a:lnTo>
                    <a:lnTo>
                      <a:pt x="1191" y="1191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1832731" y="876157"/>
                <a:ext cx="157588" cy="52544"/>
              </a:xfrm>
              <a:custGeom>
                <a:avLst/>
                <a:gdLst/>
                <a:ahLst/>
                <a:cxnLst/>
                <a:rect l="l" t="t" r="r" b="b"/>
                <a:pathLst>
                  <a:path w="3572" h="1191" extrusionOk="0">
                    <a:moveTo>
                      <a:pt x="0" y="0"/>
                    </a:moveTo>
                    <a:lnTo>
                      <a:pt x="0" y="1191"/>
                    </a:lnTo>
                    <a:lnTo>
                      <a:pt x="3572" y="1191"/>
                    </a:lnTo>
                    <a:lnTo>
                      <a:pt x="3572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32;p2"/>
            <p:cNvGrpSpPr/>
            <p:nvPr/>
          </p:nvGrpSpPr>
          <p:grpSpPr>
            <a:xfrm>
              <a:off x="-160524" y="1257915"/>
              <a:ext cx="734380" cy="558925"/>
              <a:chOff x="3000389" y="360865"/>
              <a:chExt cx="734380" cy="558925"/>
            </a:xfrm>
          </p:grpSpPr>
          <p:sp>
            <p:nvSpPr>
              <p:cNvPr id="33" name="Google Shape;33;p2"/>
              <p:cNvSpPr/>
              <p:nvPr/>
            </p:nvSpPr>
            <p:spPr>
              <a:xfrm>
                <a:off x="3073932" y="360865"/>
                <a:ext cx="660836" cy="558925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12669" extrusionOk="0">
                    <a:moveTo>
                      <a:pt x="1" y="1155"/>
                    </a:moveTo>
                    <a:lnTo>
                      <a:pt x="1" y="2310"/>
                    </a:lnTo>
                    <a:lnTo>
                      <a:pt x="1156" y="2310"/>
                    </a:lnTo>
                    <a:lnTo>
                      <a:pt x="1156" y="3453"/>
                    </a:lnTo>
                    <a:lnTo>
                      <a:pt x="2310" y="3453"/>
                    </a:lnTo>
                    <a:lnTo>
                      <a:pt x="2310" y="1155"/>
                    </a:lnTo>
                    <a:close/>
                    <a:moveTo>
                      <a:pt x="10371" y="5763"/>
                    </a:moveTo>
                    <a:lnTo>
                      <a:pt x="10371" y="6918"/>
                    </a:lnTo>
                    <a:lnTo>
                      <a:pt x="8073" y="6918"/>
                    </a:lnTo>
                    <a:lnTo>
                      <a:pt x="8073" y="5763"/>
                    </a:lnTo>
                    <a:close/>
                    <a:moveTo>
                      <a:pt x="1156" y="9216"/>
                    </a:moveTo>
                    <a:lnTo>
                      <a:pt x="1156" y="10370"/>
                    </a:lnTo>
                    <a:lnTo>
                      <a:pt x="1" y="10370"/>
                    </a:lnTo>
                    <a:lnTo>
                      <a:pt x="1" y="11525"/>
                    </a:lnTo>
                    <a:lnTo>
                      <a:pt x="2310" y="11525"/>
                    </a:lnTo>
                    <a:lnTo>
                      <a:pt x="2310" y="9216"/>
                    </a:lnTo>
                    <a:close/>
                    <a:moveTo>
                      <a:pt x="2310" y="0"/>
                    </a:moveTo>
                    <a:lnTo>
                      <a:pt x="2310" y="1155"/>
                    </a:lnTo>
                    <a:lnTo>
                      <a:pt x="3453" y="1155"/>
                    </a:lnTo>
                    <a:lnTo>
                      <a:pt x="3453" y="4608"/>
                    </a:lnTo>
                    <a:lnTo>
                      <a:pt x="4608" y="4608"/>
                    </a:lnTo>
                    <a:lnTo>
                      <a:pt x="4608" y="8061"/>
                    </a:lnTo>
                    <a:lnTo>
                      <a:pt x="3453" y="8061"/>
                    </a:lnTo>
                    <a:lnTo>
                      <a:pt x="3453" y="11525"/>
                    </a:lnTo>
                    <a:lnTo>
                      <a:pt x="2310" y="11525"/>
                    </a:lnTo>
                    <a:lnTo>
                      <a:pt x="2310" y="12668"/>
                    </a:lnTo>
                    <a:lnTo>
                      <a:pt x="5763" y="12668"/>
                    </a:lnTo>
                    <a:lnTo>
                      <a:pt x="5763" y="11525"/>
                    </a:lnTo>
                    <a:lnTo>
                      <a:pt x="6918" y="11525"/>
                    </a:lnTo>
                    <a:lnTo>
                      <a:pt x="6918" y="10370"/>
                    </a:lnTo>
                    <a:lnTo>
                      <a:pt x="8061" y="10370"/>
                    </a:lnTo>
                    <a:lnTo>
                      <a:pt x="8061" y="9216"/>
                    </a:lnTo>
                    <a:lnTo>
                      <a:pt x="9216" y="9216"/>
                    </a:lnTo>
                    <a:lnTo>
                      <a:pt x="9216" y="8061"/>
                    </a:lnTo>
                    <a:lnTo>
                      <a:pt x="12669" y="8061"/>
                    </a:lnTo>
                    <a:lnTo>
                      <a:pt x="12669" y="6918"/>
                    </a:lnTo>
                    <a:lnTo>
                      <a:pt x="14979" y="6918"/>
                    </a:lnTo>
                    <a:lnTo>
                      <a:pt x="14979" y="5763"/>
                    </a:lnTo>
                    <a:lnTo>
                      <a:pt x="12669" y="5763"/>
                    </a:lnTo>
                    <a:lnTo>
                      <a:pt x="12669" y="4608"/>
                    </a:lnTo>
                    <a:lnTo>
                      <a:pt x="9216" y="4608"/>
                    </a:lnTo>
                    <a:lnTo>
                      <a:pt x="9216" y="3453"/>
                    </a:lnTo>
                    <a:lnTo>
                      <a:pt x="8061" y="3453"/>
                    </a:lnTo>
                    <a:lnTo>
                      <a:pt x="8061" y="2310"/>
                    </a:lnTo>
                    <a:lnTo>
                      <a:pt x="6918" y="2310"/>
                    </a:lnTo>
                    <a:lnTo>
                      <a:pt x="6918" y="1155"/>
                    </a:lnTo>
                    <a:lnTo>
                      <a:pt x="5763" y="1155"/>
                    </a:lnTo>
                    <a:lnTo>
                      <a:pt x="5763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000389" y="411821"/>
                <a:ext cx="51000" cy="50956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55" extrusionOk="0">
                    <a:moveTo>
                      <a:pt x="1" y="0"/>
                    </a:moveTo>
                    <a:lnTo>
                      <a:pt x="1" y="1155"/>
                    </a:lnTo>
                    <a:lnTo>
                      <a:pt x="1156" y="1155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3000389" y="818363"/>
                <a:ext cx="51000" cy="5047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44" extrusionOk="0">
                    <a:moveTo>
                      <a:pt x="1" y="0"/>
                    </a:moveTo>
                    <a:lnTo>
                      <a:pt x="1" y="1143"/>
                    </a:lnTo>
                    <a:lnTo>
                      <a:pt x="1156" y="1143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>
              <a:off x="8024316" y="4122658"/>
              <a:ext cx="809129" cy="809129"/>
              <a:chOff x="1785966" y="4166970"/>
              <a:chExt cx="579439" cy="579439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1891539" y="4641277"/>
                <a:ext cx="105088" cy="105132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2383" extrusionOk="0">
                    <a:moveTo>
                      <a:pt x="1" y="1"/>
                    </a:moveTo>
                    <a:lnTo>
                      <a:pt x="1" y="2382"/>
                    </a:lnTo>
                    <a:lnTo>
                      <a:pt x="2382" y="2382"/>
                    </a:lnTo>
                    <a:lnTo>
                      <a:pt x="2382" y="1192"/>
                    </a:lnTo>
                    <a:lnTo>
                      <a:pt x="1191" y="1192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1785966" y="4166970"/>
                <a:ext cx="579439" cy="579439"/>
              </a:xfrm>
              <a:custGeom>
                <a:avLst/>
                <a:gdLst/>
                <a:ahLst/>
                <a:cxnLst/>
                <a:rect l="l" t="t" r="r" b="b"/>
                <a:pathLst>
                  <a:path w="13134" h="13134" extrusionOk="0">
                    <a:moveTo>
                      <a:pt x="0" y="7168"/>
                    </a:moveTo>
                    <a:lnTo>
                      <a:pt x="0" y="8359"/>
                    </a:lnTo>
                    <a:lnTo>
                      <a:pt x="1191" y="8359"/>
                    </a:lnTo>
                    <a:lnTo>
                      <a:pt x="1191" y="7168"/>
                    </a:lnTo>
                    <a:close/>
                    <a:moveTo>
                      <a:pt x="8359" y="7168"/>
                    </a:moveTo>
                    <a:lnTo>
                      <a:pt x="8359" y="8359"/>
                    </a:lnTo>
                    <a:lnTo>
                      <a:pt x="7168" y="8359"/>
                    </a:lnTo>
                    <a:lnTo>
                      <a:pt x="7168" y="9549"/>
                    </a:lnTo>
                    <a:lnTo>
                      <a:pt x="4775" y="9549"/>
                    </a:lnTo>
                    <a:lnTo>
                      <a:pt x="4775" y="8359"/>
                    </a:lnTo>
                    <a:lnTo>
                      <a:pt x="7168" y="8359"/>
                    </a:lnTo>
                    <a:lnTo>
                      <a:pt x="7168" y="7168"/>
                    </a:lnTo>
                    <a:close/>
                    <a:moveTo>
                      <a:pt x="2394" y="1"/>
                    </a:moveTo>
                    <a:lnTo>
                      <a:pt x="2394" y="3584"/>
                    </a:lnTo>
                    <a:lnTo>
                      <a:pt x="4775" y="3584"/>
                    </a:lnTo>
                    <a:lnTo>
                      <a:pt x="4775" y="5966"/>
                    </a:lnTo>
                    <a:lnTo>
                      <a:pt x="1191" y="5966"/>
                    </a:lnTo>
                    <a:lnTo>
                      <a:pt x="1191" y="7168"/>
                    </a:lnTo>
                    <a:lnTo>
                      <a:pt x="3584" y="7168"/>
                    </a:lnTo>
                    <a:lnTo>
                      <a:pt x="3584" y="10752"/>
                    </a:lnTo>
                    <a:lnTo>
                      <a:pt x="7168" y="10752"/>
                    </a:lnTo>
                    <a:lnTo>
                      <a:pt x="7168" y="13133"/>
                    </a:lnTo>
                    <a:lnTo>
                      <a:pt x="9549" y="13133"/>
                    </a:lnTo>
                    <a:lnTo>
                      <a:pt x="9549" y="11943"/>
                    </a:lnTo>
                    <a:lnTo>
                      <a:pt x="8359" y="11943"/>
                    </a:lnTo>
                    <a:lnTo>
                      <a:pt x="8359" y="10752"/>
                    </a:lnTo>
                    <a:lnTo>
                      <a:pt x="9549" y="10752"/>
                    </a:lnTo>
                    <a:lnTo>
                      <a:pt x="9549" y="7168"/>
                    </a:lnTo>
                    <a:lnTo>
                      <a:pt x="11942" y="7168"/>
                    </a:lnTo>
                    <a:lnTo>
                      <a:pt x="11942" y="8359"/>
                    </a:lnTo>
                    <a:lnTo>
                      <a:pt x="13133" y="8359"/>
                    </a:lnTo>
                    <a:lnTo>
                      <a:pt x="13133" y="7156"/>
                    </a:lnTo>
                    <a:lnTo>
                      <a:pt x="11942" y="7156"/>
                    </a:lnTo>
                    <a:lnTo>
                      <a:pt x="11942" y="5966"/>
                    </a:lnTo>
                    <a:lnTo>
                      <a:pt x="8359" y="5966"/>
                    </a:lnTo>
                    <a:lnTo>
                      <a:pt x="8359" y="3584"/>
                    </a:lnTo>
                    <a:lnTo>
                      <a:pt x="10752" y="3584"/>
                    </a:lnTo>
                    <a:lnTo>
                      <a:pt x="10752" y="1191"/>
                    </a:lnTo>
                    <a:lnTo>
                      <a:pt x="9561" y="1191"/>
                    </a:lnTo>
                    <a:lnTo>
                      <a:pt x="9561" y="2394"/>
                    </a:lnTo>
                    <a:lnTo>
                      <a:pt x="8359" y="2394"/>
                    </a:lnTo>
                    <a:lnTo>
                      <a:pt x="8359" y="1191"/>
                    </a:lnTo>
                    <a:lnTo>
                      <a:pt x="9561" y="1191"/>
                    </a:lnTo>
                    <a:lnTo>
                      <a:pt x="9561" y="1"/>
                    </a:lnTo>
                    <a:lnTo>
                      <a:pt x="7168" y="1"/>
                    </a:lnTo>
                    <a:lnTo>
                      <a:pt x="7168" y="5966"/>
                    </a:lnTo>
                    <a:lnTo>
                      <a:pt x="5977" y="5966"/>
                    </a:lnTo>
                    <a:lnTo>
                      <a:pt x="5977" y="1191"/>
                    </a:lnTo>
                    <a:lnTo>
                      <a:pt x="4775" y="1191"/>
                    </a:lnTo>
                    <a:lnTo>
                      <a:pt x="4775" y="2382"/>
                    </a:lnTo>
                    <a:lnTo>
                      <a:pt x="3584" y="2382"/>
                    </a:lnTo>
                    <a:lnTo>
                      <a:pt x="3584" y="1191"/>
                    </a:lnTo>
                    <a:lnTo>
                      <a:pt x="4775" y="1191"/>
                    </a:lnTo>
                    <a:lnTo>
                      <a:pt x="4775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 rot="2700000">
              <a:off x="7236605" y="4868620"/>
              <a:ext cx="182912" cy="182969"/>
              <a:chOff x="3052932" y="2641078"/>
              <a:chExt cx="616189" cy="616674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" name="Google Shape;44;p2"/>
            <p:cNvGrpSpPr/>
            <p:nvPr/>
          </p:nvGrpSpPr>
          <p:grpSpPr>
            <a:xfrm>
              <a:off x="238509" y="3672991"/>
              <a:ext cx="390267" cy="390267"/>
              <a:chOff x="320471" y="3391693"/>
              <a:chExt cx="615660" cy="615660"/>
            </a:xfrm>
          </p:grpSpPr>
          <p:sp>
            <p:nvSpPr>
              <p:cNvPr id="45" name="Google Shape;45;p2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52;p2"/>
            <p:cNvGrpSpPr/>
            <p:nvPr/>
          </p:nvGrpSpPr>
          <p:grpSpPr>
            <a:xfrm>
              <a:off x="460585" y="4461656"/>
              <a:ext cx="509028" cy="681836"/>
              <a:chOff x="409235" y="4100794"/>
              <a:chExt cx="509028" cy="681836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409235" y="4100794"/>
                <a:ext cx="509028" cy="547895"/>
              </a:xfrm>
              <a:custGeom>
                <a:avLst/>
                <a:gdLst/>
                <a:ahLst/>
                <a:cxnLst/>
                <a:rect l="l" t="t" r="r" b="b"/>
                <a:pathLst>
                  <a:path w="11538" h="12419" extrusionOk="0">
                    <a:moveTo>
                      <a:pt x="7108" y="3549"/>
                    </a:moveTo>
                    <a:lnTo>
                      <a:pt x="7108" y="4430"/>
                    </a:lnTo>
                    <a:lnTo>
                      <a:pt x="4441" y="4430"/>
                    </a:lnTo>
                    <a:lnTo>
                      <a:pt x="4441" y="3549"/>
                    </a:lnTo>
                    <a:close/>
                    <a:moveTo>
                      <a:pt x="4441" y="6204"/>
                    </a:moveTo>
                    <a:lnTo>
                      <a:pt x="4441" y="8871"/>
                    </a:lnTo>
                    <a:lnTo>
                      <a:pt x="3560" y="8871"/>
                    </a:lnTo>
                    <a:lnTo>
                      <a:pt x="3560" y="6204"/>
                    </a:lnTo>
                    <a:close/>
                    <a:moveTo>
                      <a:pt x="7989" y="6204"/>
                    </a:moveTo>
                    <a:lnTo>
                      <a:pt x="7989" y="8871"/>
                    </a:lnTo>
                    <a:lnTo>
                      <a:pt x="7108" y="8871"/>
                    </a:lnTo>
                    <a:lnTo>
                      <a:pt x="7108" y="6204"/>
                    </a:lnTo>
                    <a:close/>
                    <a:moveTo>
                      <a:pt x="5322" y="0"/>
                    </a:moveTo>
                    <a:lnTo>
                      <a:pt x="5322" y="1774"/>
                    </a:lnTo>
                    <a:lnTo>
                      <a:pt x="4441" y="1774"/>
                    </a:lnTo>
                    <a:lnTo>
                      <a:pt x="4441" y="2656"/>
                    </a:lnTo>
                    <a:lnTo>
                      <a:pt x="3548" y="2656"/>
                    </a:lnTo>
                    <a:lnTo>
                      <a:pt x="3548" y="4430"/>
                    </a:lnTo>
                    <a:lnTo>
                      <a:pt x="2667" y="4430"/>
                    </a:lnTo>
                    <a:lnTo>
                      <a:pt x="2667" y="5323"/>
                    </a:lnTo>
                    <a:lnTo>
                      <a:pt x="1774" y="5323"/>
                    </a:lnTo>
                    <a:lnTo>
                      <a:pt x="1774" y="6204"/>
                    </a:lnTo>
                    <a:lnTo>
                      <a:pt x="893" y="6204"/>
                    </a:lnTo>
                    <a:lnTo>
                      <a:pt x="893" y="7097"/>
                    </a:lnTo>
                    <a:lnTo>
                      <a:pt x="1774" y="7097"/>
                    </a:lnTo>
                    <a:lnTo>
                      <a:pt x="1774" y="9752"/>
                    </a:lnTo>
                    <a:lnTo>
                      <a:pt x="893" y="9752"/>
                    </a:lnTo>
                    <a:lnTo>
                      <a:pt x="893" y="7097"/>
                    </a:lnTo>
                    <a:lnTo>
                      <a:pt x="0" y="7097"/>
                    </a:lnTo>
                    <a:lnTo>
                      <a:pt x="0" y="12419"/>
                    </a:lnTo>
                    <a:lnTo>
                      <a:pt x="893" y="12419"/>
                    </a:lnTo>
                    <a:lnTo>
                      <a:pt x="893" y="11526"/>
                    </a:lnTo>
                    <a:lnTo>
                      <a:pt x="1774" y="11526"/>
                    </a:lnTo>
                    <a:lnTo>
                      <a:pt x="1774" y="10645"/>
                    </a:lnTo>
                    <a:lnTo>
                      <a:pt x="2667" y="10645"/>
                    </a:lnTo>
                    <a:lnTo>
                      <a:pt x="2667" y="9752"/>
                    </a:lnTo>
                    <a:lnTo>
                      <a:pt x="3548" y="9752"/>
                    </a:lnTo>
                    <a:lnTo>
                      <a:pt x="3548" y="11526"/>
                    </a:lnTo>
                    <a:lnTo>
                      <a:pt x="4441" y="11526"/>
                    </a:lnTo>
                    <a:lnTo>
                      <a:pt x="4441" y="12347"/>
                    </a:lnTo>
                    <a:lnTo>
                      <a:pt x="7096" y="12347"/>
                    </a:lnTo>
                    <a:lnTo>
                      <a:pt x="7096" y="11526"/>
                    </a:lnTo>
                    <a:lnTo>
                      <a:pt x="7989" y="11526"/>
                    </a:lnTo>
                    <a:lnTo>
                      <a:pt x="7989" y="9752"/>
                    </a:lnTo>
                    <a:lnTo>
                      <a:pt x="8870" y="9752"/>
                    </a:lnTo>
                    <a:lnTo>
                      <a:pt x="8870" y="10645"/>
                    </a:lnTo>
                    <a:lnTo>
                      <a:pt x="9763" y="10645"/>
                    </a:lnTo>
                    <a:lnTo>
                      <a:pt x="9763" y="11526"/>
                    </a:lnTo>
                    <a:lnTo>
                      <a:pt x="10656" y="11526"/>
                    </a:lnTo>
                    <a:lnTo>
                      <a:pt x="10656" y="12419"/>
                    </a:lnTo>
                    <a:lnTo>
                      <a:pt x="11537" y="12419"/>
                    </a:lnTo>
                    <a:lnTo>
                      <a:pt x="11537" y="7097"/>
                    </a:lnTo>
                    <a:lnTo>
                      <a:pt x="10656" y="7097"/>
                    </a:lnTo>
                    <a:lnTo>
                      <a:pt x="10656" y="9752"/>
                    </a:lnTo>
                    <a:lnTo>
                      <a:pt x="9763" y="9752"/>
                    </a:lnTo>
                    <a:lnTo>
                      <a:pt x="9763" y="7097"/>
                    </a:lnTo>
                    <a:lnTo>
                      <a:pt x="10656" y="7097"/>
                    </a:lnTo>
                    <a:lnTo>
                      <a:pt x="10656" y="6204"/>
                    </a:lnTo>
                    <a:lnTo>
                      <a:pt x="9763" y="6204"/>
                    </a:lnTo>
                    <a:lnTo>
                      <a:pt x="9763" y="5323"/>
                    </a:lnTo>
                    <a:lnTo>
                      <a:pt x="8882" y="5323"/>
                    </a:lnTo>
                    <a:lnTo>
                      <a:pt x="8882" y="4430"/>
                    </a:lnTo>
                    <a:lnTo>
                      <a:pt x="7989" y="4430"/>
                    </a:lnTo>
                    <a:lnTo>
                      <a:pt x="7989" y="2656"/>
                    </a:lnTo>
                    <a:lnTo>
                      <a:pt x="7108" y="2656"/>
                    </a:lnTo>
                    <a:lnTo>
                      <a:pt x="7108" y="1774"/>
                    </a:lnTo>
                    <a:lnTo>
                      <a:pt x="6215" y="1774"/>
                    </a:lnTo>
                    <a:lnTo>
                      <a:pt x="621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605161" y="4665454"/>
                <a:ext cx="117705" cy="117176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2656" extrusionOk="0">
                    <a:moveTo>
                      <a:pt x="0" y="1"/>
                    </a:moveTo>
                    <a:lnTo>
                      <a:pt x="0" y="1775"/>
                    </a:lnTo>
                    <a:lnTo>
                      <a:pt x="893" y="1775"/>
                    </a:lnTo>
                    <a:lnTo>
                      <a:pt x="893" y="2656"/>
                    </a:lnTo>
                    <a:lnTo>
                      <a:pt x="1774" y="2656"/>
                    </a:lnTo>
                    <a:lnTo>
                      <a:pt x="1774" y="1775"/>
                    </a:lnTo>
                    <a:lnTo>
                      <a:pt x="2667" y="1775"/>
                    </a:lnTo>
                    <a:lnTo>
                      <a:pt x="2667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14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304" name="Google Shape;304;p14"/>
          <p:cNvSpPr txBox="1">
            <a:spLocks noGrp="1"/>
          </p:cNvSpPr>
          <p:nvPr>
            <p:ph type="subTitle" idx="1"/>
          </p:nvPr>
        </p:nvSpPr>
        <p:spPr>
          <a:xfrm>
            <a:off x="715100" y="1742750"/>
            <a:ext cx="2982900" cy="9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05" name="Google Shape;305;p14"/>
          <p:cNvSpPr txBox="1">
            <a:spLocks noGrp="1"/>
          </p:cNvSpPr>
          <p:nvPr>
            <p:ph type="title"/>
          </p:nvPr>
        </p:nvSpPr>
        <p:spPr>
          <a:xfrm>
            <a:off x="715100" y="646250"/>
            <a:ext cx="2982900" cy="10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14"/>
          <p:cNvSpPr>
            <a:spLocks noGrp="1"/>
          </p:cNvSpPr>
          <p:nvPr>
            <p:ph type="pic" idx="2"/>
          </p:nvPr>
        </p:nvSpPr>
        <p:spPr>
          <a:xfrm>
            <a:off x="5833950" y="469050"/>
            <a:ext cx="2904600" cy="4196700"/>
          </a:xfrm>
          <a:prstGeom prst="rect">
            <a:avLst/>
          </a:prstGeom>
          <a:noFill/>
          <a:ln>
            <a:noFill/>
          </a:ln>
          <a:effectLst>
            <a:outerShdw blurRad="128588" dist="57150" dir="5400000" algn="bl" rotWithShape="0">
              <a:schemeClr val="lt2">
                <a:alpha val="50000"/>
              </a:schemeClr>
            </a:outerShdw>
          </a:effectLst>
        </p:spPr>
      </p:sp>
      <p:sp>
        <p:nvSpPr>
          <p:cNvPr id="307" name="Google Shape;307;p14"/>
          <p:cNvSpPr>
            <a:spLocks noGrp="1"/>
          </p:cNvSpPr>
          <p:nvPr>
            <p:ph type="pic" idx="3"/>
          </p:nvPr>
        </p:nvSpPr>
        <p:spPr>
          <a:xfrm>
            <a:off x="1283350" y="2906950"/>
            <a:ext cx="4275300" cy="1700700"/>
          </a:xfrm>
          <a:prstGeom prst="rect">
            <a:avLst/>
          </a:prstGeom>
          <a:noFill/>
          <a:ln>
            <a:noFill/>
          </a:ln>
          <a:effectLst>
            <a:outerShdw blurRad="128588" dist="57150" dir="5400000" algn="bl" rotWithShape="0">
              <a:schemeClr val="lt2">
                <a:alpha val="50000"/>
              </a:schemeClr>
            </a:outerShdw>
          </a:effectLst>
        </p:spPr>
      </p:sp>
      <p:sp>
        <p:nvSpPr>
          <p:cNvPr id="308" name="Google Shape;308;p14"/>
          <p:cNvSpPr>
            <a:spLocks noGrp="1"/>
          </p:cNvSpPr>
          <p:nvPr>
            <p:ph type="pic" idx="4"/>
          </p:nvPr>
        </p:nvSpPr>
        <p:spPr>
          <a:xfrm>
            <a:off x="3807700" y="469051"/>
            <a:ext cx="1751100" cy="2121600"/>
          </a:xfrm>
          <a:prstGeom prst="rect">
            <a:avLst/>
          </a:prstGeom>
          <a:noFill/>
          <a:ln>
            <a:noFill/>
          </a:ln>
          <a:effectLst>
            <a:outerShdw blurRad="128588" dist="57150" dir="5400000" algn="bl" rotWithShape="0">
              <a:schemeClr val="lt2">
                <a:alpha val="50000"/>
              </a:schemeClr>
            </a:outerShdw>
          </a:effectLst>
        </p:spPr>
      </p:sp>
      <p:grpSp>
        <p:nvGrpSpPr>
          <p:cNvPr id="309" name="Google Shape;309;p14"/>
          <p:cNvGrpSpPr/>
          <p:nvPr/>
        </p:nvGrpSpPr>
        <p:grpSpPr>
          <a:xfrm flipH="1">
            <a:off x="5704581" y="212818"/>
            <a:ext cx="350074" cy="116600"/>
            <a:chOff x="5661878" y="3821883"/>
            <a:chExt cx="678174" cy="225882"/>
          </a:xfrm>
        </p:grpSpPr>
        <p:sp>
          <p:nvSpPr>
            <p:cNvPr id="310" name="Google Shape;310;p14"/>
            <p:cNvSpPr/>
            <p:nvPr/>
          </p:nvSpPr>
          <p:spPr>
            <a:xfrm>
              <a:off x="5774819" y="3821883"/>
              <a:ext cx="452293" cy="225882"/>
            </a:xfrm>
            <a:custGeom>
              <a:avLst/>
              <a:gdLst/>
              <a:ahLst/>
              <a:cxnLst/>
              <a:rect l="l" t="t" r="r" b="b"/>
              <a:pathLst>
                <a:path w="10252" h="5120" extrusionOk="0">
                  <a:moveTo>
                    <a:pt x="0" y="0"/>
                  </a:moveTo>
                  <a:lnTo>
                    <a:pt x="0" y="2560"/>
                  </a:lnTo>
                  <a:lnTo>
                    <a:pt x="2560" y="2560"/>
                  </a:lnTo>
                  <a:lnTo>
                    <a:pt x="2560" y="5120"/>
                  </a:lnTo>
                  <a:lnTo>
                    <a:pt x="7692" y="5120"/>
                  </a:lnTo>
                  <a:lnTo>
                    <a:pt x="7692" y="2560"/>
                  </a:lnTo>
                  <a:lnTo>
                    <a:pt x="10252" y="2560"/>
                  </a:lnTo>
                  <a:lnTo>
                    <a:pt x="10252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5661878" y="3934824"/>
              <a:ext cx="112985" cy="112941"/>
            </a:xfrm>
            <a:custGeom>
              <a:avLst/>
              <a:gdLst/>
              <a:ahLst/>
              <a:cxnLst/>
              <a:rect l="l" t="t" r="r" b="b"/>
              <a:pathLst>
                <a:path w="2561" h="2560" extrusionOk="0">
                  <a:moveTo>
                    <a:pt x="0" y="0"/>
                  </a:moveTo>
                  <a:lnTo>
                    <a:pt x="0" y="2560"/>
                  </a:lnTo>
                  <a:lnTo>
                    <a:pt x="2560" y="2560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6227067" y="3934824"/>
              <a:ext cx="112985" cy="112941"/>
            </a:xfrm>
            <a:custGeom>
              <a:avLst/>
              <a:gdLst/>
              <a:ahLst/>
              <a:cxnLst/>
              <a:rect l="l" t="t" r="r" b="b"/>
              <a:pathLst>
                <a:path w="2561" h="2560" extrusionOk="0">
                  <a:moveTo>
                    <a:pt x="1" y="0"/>
                  </a:moveTo>
                  <a:lnTo>
                    <a:pt x="1" y="2560"/>
                  </a:lnTo>
                  <a:lnTo>
                    <a:pt x="2560" y="2560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14"/>
          <p:cNvSpPr/>
          <p:nvPr/>
        </p:nvSpPr>
        <p:spPr>
          <a:xfrm flipH="1">
            <a:off x="8572434" y="4775949"/>
            <a:ext cx="479029" cy="479029"/>
          </a:xfrm>
          <a:custGeom>
            <a:avLst/>
            <a:gdLst/>
            <a:ahLst/>
            <a:cxnLst/>
            <a:rect l="l" t="t" r="r" b="b"/>
            <a:pathLst>
              <a:path w="10466" h="10466" extrusionOk="0">
                <a:moveTo>
                  <a:pt x="0" y="0"/>
                </a:moveTo>
                <a:lnTo>
                  <a:pt x="0" y="1739"/>
                </a:lnTo>
                <a:lnTo>
                  <a:pt x="1751" y="1739"/>
                </a:lnTo>
                <a:lnTo>
                  <a:pt x="1751" y="0"/>
                </a:lnTo>
                <a:close/>
                <a:moveTo>
                  <a:pt x="8728" y="0"/>
                </a:moveTo>
                <a:lnTo>
                  <a:pt x="8728" y="1739"/>
                </a:lnTo>
                <a:lnTo>
                  <a:pt x="10466" y="1739"/>
                </a:lnTo>
                <a:lnTo>
                  <a:pt x="10466" y="0"/>
                </a:lnTo>
                <a:close/>
                <a:moveTo>
                  <a:pt x="6977" y="3489"/>
                </a:moveTo>
                <a:lnTo>
                  <a:pt x="6977" y="6977"/>
                </a:lnTo>
                <a:lnTo>
                  <a:pt x="3489" y="6977"/>
                </a:lnTo>
                <a:lnTo>
                  <a:pt x="3489" y="3489"/>
                </a:lnTo>
                <a:close/>
                <a:moveTo>
                  <a:pt x="3489" y="0"/>
                </a:moveTo>
                <a:lnTo>
                  <a:pt x="3489" y="1739"/>
                </a:lnTo>
                <a:lnTo>
                  <a:pt x="1751" y="1739"/>
                </a:lnTo>
                <a:lnTo>
                  <a:pt x="1751" y="3489"/>
                </a:lnTo>
                <a:lnTo>
                  <a:pt x="0" y="3489"/>
                </a:lnTo>
                <a:lnTo>
                  <a:pt x="0" y="6977"/>
                </a:lnTo>
                <a:lnTo>
                  <a:pt x="1751" y="6977"/>
                </a:lnTo>
                <a:lnTo>
                  <a:pt x="1751" y="8728"/>
                </a:lnTo>
                <a:lnTo>
                  <a:pt x="3489" y="8728"/>
                </a:lnTo>
                <a:lnTo>
                  <a:pt x="3489" y="10466"/>
                </a:lnTo>
                <a:lnTo>
                  <a:pt x="6977" y="10466"/>
                </a:lnTo>
                <a:lnTo>
                  <a:pt x="6977" y="8728"/>
                </a:lnTo>
                <a:lnTo>
                  <a:pt x="8728" y="8728"/>
                </a:lnTo>
                <a:lnTo>
                  <a:pt x="8728" y="6977"/>
                </a:lnTo>
                <a:lnTo>
                  <a:pt x="10466" y="6977"/>
                </a:lnTo>
                <a:lnTo>
                  <a:pt x="10466" y="3489"/>
                </a:lnTo>
                <a:lnTo>
                  <a:pt x="8728" y="3489"/>
                </a:lnTo>
                <a:lnTo>
                  <a:pt x="8728" y="1739"/>
                </a:lnTo>
                <a:lnTo>
                  <a:pt x="6977" y="1739"/>
                </a:lnTo>
                <a:lnTo>
                  <a:pt x="6977" y="0"/>
                </a:lnTo>
                <a:close/>
              </a:path>
            </a:pathLst>
          </a:custGeom>
          <a:solidFill>
            <a:srgbClr val="44F6A5">
              <a:alpha val="86880"/>
            </a:srgbClr>
          </a:solidFill>
          <a:ln>
            <a:noFill/>
          </a:ln>
          <a:effectLst>
            <a:outerShdw blurRad="85725" dist="571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14"/>
          <p:cNvGrpSpPr/>
          <p:nvPr/>
        </p:nvGrpSpPr>
        <p:grpSpPr>
          <a:xfrm flipH="1">
            <a:off x="8572451" y="4023874"/>
            <a:ext cx="844779" cy="367245"/>
            <a:chOff x="1624187" y="402335"/>
            <a:chExt cx="1210805" cy="526366"/>
          </a:xfrm>
        </p:grpSpPr>
        <p:sp>
          <p:nvSpPr>
            <p:cNvPr id="315" name="Google Shape;315;p14"/>
            <p:cNvSpPr/>
            <p:nvPr/>
          </p:nvSpPr>
          <p:spPr>
            <a:xfrm>
              <a:off x="1624187" y="402335"/>
              <a:ext cx="1210805" cy="368249"/>
            </a:xfrm>
            <a:custGeom>
              <a:avLst/>
              <a:gdLst/>
              <a:ahLst/>
              <a:cxnLst/>
              <a:rect l="l" t="t" r="r" b="b"/>
              <a:pathLst>
                <a:path w="27445" h="8347" extrusionOk="0">
                  <a:moveTo>
                    <a:pt x="9549" y="1"/>
                  </a:moveTo>
                  <a:lnTo>
                    <a:pt x="9549" y="1191"/>
                  </a:lnTo>
                  <a:lnTo>
                    <a:pt x="8359" y="1191"/>
                  </a:lnTo>
                  <a:lnTo>
                    <a:pt x="8359" y="2382"/>
                  </a:lnTo>
                  <a:lnTo>
                    <a:pt x="5965" y="2382"/>
                  </a:lnTo>
                  <a:lnTo>
                    <a:pt x="5965" y="3573"/>
                  </a:lnTo>
                  <a:lnTo>
                    <a:pt x="4775" y="3573"/>
                  </a:lnTo>
                  <a:lnTo>
                    <a:pt x="4775" y="4775"/>
                  </a:lnTo>
                  <a:lnTo>
                    <a:pt x="2394" y="4775"/>
                  </a:lnTo>
                  <a:lnTo>
                    <a:pt x="2394" y="5966"/>
                  </a:lnTo>
                  <a:lnTo>
                    <a:pt x="0" y="5966"/>
                  </a:lnTo>
                  <a:lnTo>
                    <a:pt x="0" y="7156"/>
                  </a:lnTo>
                  <a:lnTo>
                    <a:pt x="3584" y="7156"/>
                  </a:lnTo>
                  <a:lnTo>
                    <a:pt x="3584" y="8347"/>
                  </a:lnTo>
                  <a:lnTo>
                    <a:pt x="10740" y="8347"/>
                  </a:lnTo>
                  <a:lnTo>
                    <a:pt x="10740" y="7156"/>
                  </a:lnTo>
                  <a:lnTo>
                    <a:pt x="9549" y="7156"/>
                  </a:lnTo>
                  <a:lnTo>
                    <a:pt x="9549" y="5966"/>
                  </a:lnTo>
                  <a:lnTo>
                    <a:pt x="8359" y="5966"/>
                  </a:lnTo>
                  <a:lnTo>
                    <a:pt x="8359" y="4775"/>
                  </a:lnTo>
                  <a:lnTo>
                    <a:pt x="11930" y="4775"/>
                  </a:lnTo>
                  <a:lnTo>
                    <a:pt x="11930" y="5966"/>
                  </a:lnTo>
                  <a:lnTo>
                    <a:pt x="10740" y="5966"/>
                  </a:lnTo>
                  <a:lnTo>
                    <a:pt x="10740" y="7156"/>
                  </a:lnTo>
                  <a:lnTo>
                    <a:pt x="27444" y="7156"/>
                  </a:lnTo>
                  <a:lnTo>
                    <a:pt x="27444" y="5966"/>
                  </a:lnTo>
                  <a:lnTo>
                    <a:pt x="25063" y="5966"/>
                  </a:lnTo>
                  <a:lnTo>
                    <a:pt x="25063" y="4775"/>
                  </a:lnTo>
                  <a:lnTo>
                    <a:pt x="21479" y="4775"/>
                  </a:lnTo>
                  <a:lnTo>
                    <a:pt x="21479" y="3573"/>
                  </a:lnTo>
                  <a:lnTo>
                    <a:pt x="19098" y="3573"/>
                  </a:lnTo>
                  <a:lnTo>
                    <a:pt x="19098" y="2382"/>
                  </a:lnTo>
                  <a:lnTo>
                    <a:pt x="16705" y="2382"/>
                  </a:lnTo>
                  <a:lnTo>
                    <a:pt x="16705" y="1191"/>
                  </a:lnTo>
                  <a:lnTo>
                    <a:pt x="14324" y="1191"/>
                  </a:lnTo>
                  <a:lnTo>
                    <a:pt x="14324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4"/>
            <p:cNvSpPr/>
            <p:nvPr/>
          </p:nvSpPr>
          <p:spPr>
            <a:xfrm>
              <a:off x="2122141" y="876157"/>
              <a:ext cx="52588" cy="52544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0" y="0"/>
                  </a:moveTo>
                  <a:lnTo>
                    <a:pt x="0" y="1191"/>
                  </a:lnTo>
                  <a:lnTo>
                    <a:pt x="1191" y="1191"/>
                  </a:lnTo>
                  <a:lnTo>
                    <a:pt x="1191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4"/>
            <p:cNvSpPr/>
            <p:nvPr/>
          </p:nvSpPr>
          <p:spPr>
            <a:xfrm>
              <a:off x="1832731" y="402335"/>
              <a:ext cx="52544" cy="5258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0" y="1"/>
                  </a:moveTo>
                  <a:lnTo>
                    <a:pt x="0" y="1191"/>
                  </a:lnTo>
                  <a:lnTo>
                    <a:pt x="1191" y="1191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4"/>
            <p:cNvSpPr/>
            <p:nvPr/>
          </p:nvSpPr>
          <p:spPr>
            <a:xfrm>
              <a:off x="1832731" y="876157"/>
              <a:ext cx="157588" cy="52544"/>
            </a:xfrm>
            <a:custGeom>
              <a:avLst/>
              <a:gdLst/>
              <a:ahLst/>
              <a:cxnLst/>
              <a:rect l="l" t="t" r="r" b="b"/>
              <a:pathLst>
                <a:path w="3572" h="1191" extrusionOk="0">
                  <a:moveTo>
                    <a:pt x="0" y="0"/>
                  </a:moveTo>
                  <a:lnTo>
                    <a:pt x="0" y="1191"/>
                  </a:lnTo>
                  <a:lnTo>
                    <a:pt x="3572" y="1191"/>
                  </a:lnTo>
                  <a:lnTo>
                    <a:pt x="3572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14"/>
          <p:cNvSpPr/>
          <p:nvPr/>
        </p:nvSpPr>
        <p:spPr>
          <a:xfrm flipH="1">
            <a:off x="-113910" y="3730311"/>
            <a:ext cx="800328" cy="228567"/>
          </a:xfrm>
          <a:custGeom>
            <a:avLst/>
            <a:gdLst/>
            <a:ahLst/>
            <a:cxnLst/>
            <a:rect l="l" t="t" r="r" b="b"/>
            <a:pathLst>
              <a:path w="24099" h="6883" extrusionOk="0">
                <a:moveTo>
                  <a:pt x="6883" y="1"/>
                </a:moveTo>
                <a:lnTo>
                  <a:pt x="6883" y="1715"/>
                </a:lnTo>
                <a:lnTo>
                  <a:pt x="5168" y="1715"/>
                </a:lnTo>
                <a:lnTo>
                  <a:pt x="5168" y="3441"/>
                </a:lnTo>
                <a:lnTo>
                  <a:pt x="3442" y="3441"/>
                </a:lnTo>
                <a:lnTo>
                  <a:pt x="3442" y="5156"/>
                </a:lnTo>
                <a:lnTo>
                  <a:pt x="1" y="5156"/>
                </a:lnTo>
                <a:lnTo>
                  <a:pt x="1" y="6882"/>
                </a:lnTo>
                <a:lnTo>
                  <a:pt x="12050" y="6882"/>
                </a:lnTo>
                <a:lnTo>
                  <a:pt x="12050" y="5156"/>
                </a:lnTo>
                <a:lnTo>
                  <a:pt x="13764" y="5156"/>
                </a:lnTo>
                <a:lnTo>
                  <a:pt x="13764" y="6882"/>
                </a:lnTo>
                <a:lnTo>
                  <a:pt x="24099" y="6882"/>
                </a:lnTo>
                <a:lnTo>
                  <a:pt x="24099" y="5156"/>
                </a:lnTo>
                <a:lnTo>
                  <a:pt x="20658" y="5156"/>
                </a:lnTo>
                <a:lnTo>
                  <a:pt x="20658" y="3441"/>
                </a:lnTo>
                <a:lnTo>
                  <a:pt x="17217" y="3441"/>
                </a:lnTo>
                <a:lnTo>
                  <a:pt x="17217" y="1715"/>
                </a:lnTo>
                <a:lnTo>
                  <a:pt x="13764" y="1715"/>
                </a:lnTo>
                <a:lnTo>
                  <a:pt x="13764" y="1"/>
                </a:lnTo>
                <a:close/>
              </a:path>
            </a:pathLst>
          </a:custGeom>
          <a:solidFill>
            <a:srgbClr val="44F6A5">
              <a:alpha val="86880"/>
            </a:srgbClr>
          </a:solidFill>
          <a:ln>
            <a:noFill/>
          </a:ln>
          <a:effectLst>
            <a:outerShdw blurRad="85725" dist="571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4"/>
          <p:cNvSpPr/>
          <p:nvPr/>
        </p:nvSpPr>
        <p:spPr>
          <a:xfrm flipH="1">
            <a:off x="8273768" y="4775940"/>
            <a:ext cx="103500" cy="52015"/>
          </a:xfrm>
          <a:custGeom>
            <a:avLst/>
            <a:gdLst/>
            <a:ahLst/>
            <a:cxnLst/>
            <a:rect l="l" t="t" r="r" b="b"/>
            <a:pathLst>
              <a:path w="2346" h="1179" extrusionOk="0">
                <a:moveTo>
                  <a:pt x="0" y="0"/>
                </a:moveTo>
                <a:lnTo>
                  <a:pt x="0" y="1179"/>
                </a:lnTo>
                <a:lnTo>
                  <a:pt x="2346" y="1179"/>
                </a:lnTo>
                <a:lnTo>
                  <a:pt x="2346" y="0"/>
                </a:lnTo>
                <a:close/>
              </a:path>
            </a:pathLst>
          </a:custGeom>
          <a:solidFill>
            <a:srgbClr val="44F6A5">
              <a:alpha val="86880"/>
            </a:srgbClr>
          </a:solidFill>
          <a:ln>
            <a:noFill/>
          </a:ln>
          <a:effectLst>
            <a:outerShdw blurRad="85725" dist="571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4"/>
          <p:cNvSpPr/>
          <p:nvPr/>
        </p:nvSpPr>
        <p:spPr>
          <a:xfrm flipH="1">
            <a:off x="8692793" y="3906865"/>
            <a:ext cx="103500" cy="52015"/>
          </a:xfrm>
          <a:custGeom>
            <a:avLst/>
            <a:gdLst/>
            <a:ahLst/>
            <a:cxnLst/>
            <a:rect l="l" t="t" r="r" b="b"/>
            <a:pathLst>
              <a:path w="2346" h="1179" extrusionOk="0">
                <a:moveTo>
                  <a:pt x="0" y="0"/>
                </a:moveTo>
                <a:lnTo>
                  <a:pt x="0" y="1179"/>
                </a:lnTo>
                <a:lnTo>
                  <a:pt x="2346" y="1179"/>
                </a:lnTo>
                <a:lnTo>
                  <a:pt x="2346" y="0"/>
                </a:lnTo>
                <a:close/>
              </a:path>
            </a:pathLst>
          </a:custGeom>
          <a:solidFill>
            <a:srgbClr val="44F6A5">
              <a:alpha val="86880"/>
            </a:srgbClr>
          </a:solidFill>
          <a:ln>
            <a:noFill/>
          </a:ln>
          <a:effectLst>
            <a:outerShdw blurRad="85725" dist="571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15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324" name="Google Shape;324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15"/>
          <p:cNvSpPr txBox="1">
            <a:spLocks noGrp="1"/>
          </p:cNvSpPr>
          <p:nvPr>
            <p:ph type="body" idx="1"/>
          </p:nvPr>
        </p:nvSpPr>
        <p:spPr>
          <a:xfrm>
            <a:off x="720000" y="1017725"/>
            <a:ext cx="7704000" cy="13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326" name="Google Shape;326;p15"/>
          <p:cNvGrpSpPr/>
          <p:nvPr/>
        </p:nvGrpSpPr>
        <p:grpSpPr>
          <a:xfrm>
            <a:off x="7770504" y="3286571"/>
            <a:ext cx="1274350" cy="1628328"/>
            <a:chOff x="7770504" y="3286571"/>
            <a:chExt cx="1274350" cy="1628328"/>
          </a:xfrm>
        </p:grpSpPr>
        <p:grpSp>
          <p:nvGrpSpPr>
            <p:cNvPr id="327" name="Google Shape;327;p15"/>
            <p:cNvGrpSpPr/>
            <p:nvPr/>
          </p:nvGrpSpPr>
          <p:grpSpPr>
            <a:xfrm>
              <a:off x="8428889" y="3855779"/>
              <a:ext cx="615965" cy="752725"/>
              <a:chOff x="1594761" y="1818992"/>
              <a:chExt cx="513219" cy="627218"/>
            </a:xfrm>
          </p:grpSpPr>
          <p:sp>
            <p:nvSpPr>
              <p:cNvPr id="328" name="Google Shape;328;p15"/>
              <p:cNvSpPr/>
              <p:nvPr/>
            </p:nvSpPr>
            <p:spPr>
              <a:xfrm>
                <a:off x="1652025" y="1932992"/>
                <a:ext cx="398734" cy="455998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10336" extrusionOk="0">
                    <a:moveTo>
                      <a:pt x="3870" y="1298"/>
                    </a:moveTo>
                    <a:lnTo>
                      <a:pt x="3870" y="2584"/>
                    </a:lnTo>
                    <a:lnTo>
                      <a:pt x="2584" y="2584"/>
                    </a:lnTo>
                    <a:lnTo>
                      <a:pt x="2584" y="1298"/>
                    </a:lnTo>
                    <a:close/>
                    <a:moveTo>
                      <a:pt x="1286" y="0"/>
                    </a:moveTo>
                    <a:lnTo>
                      <a:pt x="1286" y="6466"/>
                    </a:lnTo>
                    <a:lnTo>
                      <a:pt x="0" y="6466"/>
                    </a:lnTo>
                    <a:lnTo>
                      <a:pt x="0" y="7751"/>
                    </a:lnTo>
                    <a:lnTo>
                      <a:pt x="1286" y="7751"/>
                    </a:lnTo>
                    <a:lnTo>
                      <a:pt x="1286" y="10335"/>
                    </a:lnTo>
                    <a:lnTo>
                      <a:pt x="2584" y="10335"/>
                    </a:lnTo>
                    <a:lnTo>
                      <a:pt x="2584" y="7751"/>
                    </a:lnTo>
                    <a:lnTo>
                      <a:pt x="3870" y="7751"/>
                    </a:lnTo>
                    <a:lnTo>
                      <a:pt x="3870" y="10335"/>
                    </a:lnTo>
                    <a:lnTo>
                      <a:pt x="5168" y="10335"/>
                    </a:lnTo>
                    <a:lnTo>
                      <a:pt x="5168" y="7751"/>
                    </a:lnTo>
                    <a:lnTo>
                      <a:pt x="6454" y="7751"/>
                    </a:lnTo>
                    <a:lnTo>
                      <a:pt x="6454" y="9049"/>
                    </a:lnTo>
                    <a:lnTo>
                      <a:pt x="7751" y="9049"/>
                    </a:lnTo>
                    <a:lnTo>
                      <a:pt x="7751" y="7751"/>
                    </a:lnTo>
                    <a:lnTo>
                      <a:pt x="9037" y="7751"/>
                    </a:lnTo>
                    <a:lnTo>
                      <a:pt x="9037" y="6466"/>
                    </a:lnTo>
                    <a:lnTo>
                      <a:pt x="7751" y="6466"/>
                    </a:lnTo>
                    <a:lnTo>
                      <a:pt x="7751" y="1298"/>
                    </a:lnTo>
                    <a:lnTo>
                      <a:pt x="7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15"/>
              <p:cNvSpPr/>
              <p:nvPr/>
            </p:nvSpPr>
            <p:spPr>
              <a:xfrm>
                <a:off x="1708761" y="1818992"/>
                <a:ext cx="285264" cy="56779"/>
              </a:xfrm>
              <a:custGeom>
                <a:avLst/>
                <a:gdLst/>
                <a:ahLst/>
                <a:cxnLst/>
                <a:rect l="l" t="t" r="r" b="b"/>
                <a:pathLst>
                  <a:path w="6466" h="1287" extrusionOk="0">
                    <a:moveTo>
                      <a:pt x="0" y="1"/>
                    </a:moveTo>
                    <a:lnTo>
                      <a:pt x="0" y="1287"/>
                    </a:lnTo>
                    <a:lnTo>
                      <a:pt x="6465" y="1287"/>
                    </a:lnTo>
                    <a:lnTo>
                      <a:pt x="6465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5"/>
              <p:cNvSpPr/>
              <p:nvPr/>
            </p:nvSpPr>
            <p:spPr>
              <a:xfrm>
                <a:off x="1594761" y="1932992"/>
                <a:ext cx="56779" cy="285264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6466" extrusionOk="0">
                    <a:moveTo>
                      <a:pt x="1" y="0"/>
                    </a:moveTo>
                    <a:lnTo>
                      <a:pt x="1" y="6466"/>
                    </a:lnTo>
                    <a:lnTo>
                      <a:pt x="1286" y="646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5"/>
              <p:cNvSpPr/>
              <p:nvPr/>
            </p:nvSpPr>
            <p:spPr>
              <a:xfrm>
                <a:off x="2050715" y="1932992"/>
                <a:ext cx="57265" cy="285264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6466" extrusionOk="0">
                    <a:moveTo>
                      <a:pt x="0" y="0"/>
                    </a:moveTo>
                    <a:lnTo>
                      <a:pt x="0" y="6466"/>
                    </a:lnTo>
                    <a:lnTo>
                      <a:pt x="1298" y="6466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5"/>
              <p:cNvSpPr/>
              <p:nvPr/>
            </p:nvSpPr>
            <p:spPr>
              <a:xfrm>
                <a:off x="1993980" y="2332211"/>
                <a:ext cx="56779" cy="114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2584" extrusionOk="0">
                    <a:moveTo>
                      <a:pt x="0" y="0"/>
                    </a:moveTo>
                    <a:lnTo>
                      <a:pt x="0" y="2584"/>
                    </a:lnTo>
                    <a:lnTo>
                      <a:pt x="1286" y="2584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15"/>
              <p:cNvSpPr/>
              <p:nvPr/>
            </p:nvSpPr>
            <p:spPr>
              <a:xfrm>
                <a:off x="1651496" y="2388946"/>
                <a:ext cx="5730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8" extrusionOk="0">
                    <a:moveTo>
                      <a:pt x="0" y="0"/>
                    </a:moveTo>
                    <a:lnTo>
                      <a:pt x="0" y="1298"/>
                    </a:lnTo>
                    <a:lnTo>
                      <a:pt x="1298" y="1298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5"/>
              <p:cNvSpPr/>
              <p:nvPr/>
            </p:nvSpPr>
            <p:spPr>
              <a:xfrm>
                <a:off x="1879981" y="2388946"/>
                <a:ext cx="5677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98" extrusionOk="0">
                    <a:moveTo>
                      <a:pt x="1" y="0"/>
                    </a:moveTo>
                    <a:lnTo>
                      <a:pt x="1" y="1298"/>
                    </a:lnTo>
                    <a:lnTo>
                      <a:pt x="1287" y="1298"/>
                    </a:lnTo>
                    <a:lnTo>
                      <a:pt x="128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5"/>
              <p:cNvSpPr/>
              <p:nvPr/>
            </p:nvSpPr>
            <p:spPr>
              <a:xfrm>
                <a:off x="1651496" y="1875728"/>
                <a:ext cx="57309" cy="5730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9" extrusionOk="0">
                    <a:moveTo>
                      <a:pt x="0" y="1"/>
                    </a:moveTo>
                    <a:lnTo>
                      <a:pt x="0" y="1298"/>
                    </a:lnTo>
                    <a:lnTo>
                      <a:pt x="1298" y="1298"/>
                    </a:lnTo>
                    <a:lnTo>
                      <a:pt x="129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5"/>
              <p:cNvSpPr/>
              <p:nvPr/>
            </p:nvSpPr>
            <p:spPr>
              <a:xfrm>
                <a:off x="1993980" y="1875728"/>
                <a:ext cx="56779" cy="57309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99" extrusionOk="0">
                    <a:moveTo>
                      <a:pt x="0" y="1"/>
                    </a:moveTo>
                    <a:lnTo>
                      <a:pt x="0" y="1298"/>
                    </a:lnTo>
                    <a:lnTo>
                      <a:pt x="1286" y="1298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7" name="Google Shape;337;p15"/>
            <p:cNvSpPr/>
            <p:nvPr/>
          </p:nvSpPr>
          <p:spPr>
            <a:xfrm>
              <a:off x="7770504" y="4757096"/>
              <a:ext cx="157803" cy="157803"/>
            </a:xfrm>
            <a:custGeom>
              <a:avLst/>
              <a:gdLst/>
              <a:ahLst/>
              <a:cxnLst/>
              <a:rect l="l" t="t" r="r" b="b"/>
              <a:pathLst>
                <a:path w="11014" h="11014" extrusionOk="0">
                  <a:moveTo>
                    <a:pt x="2751" y="0"/>
                  </a:moveTo>
                  <a:lnTo>
                    <a:pt x="2751" y="917"/>
                  </a:lnTo>
                  <a:lnTo>
                    <a:pt x="1834" y="917"/>
                  </a:lnTo>
                  <a:lnTo>
                    <a:pt x="1834" y="1834"/>
                  </a:lnTo>
                  <a:lnTo>
                    <a:pt x="858" y="1834"/>
                  </a:lnTo>
                  <a:lnTo>
                    <a:pt x="858" y="2751"/>
                  </a:lnTo>
                  <a:lnTo>
                    <a:pt x="1" y="2751"/>
                  </a:lnTo>
                  <a:lnTo>
                    <a:pt x="1" y="3667"/>
                  </a:lnTo>
                  <a:lnTo>
                    <a:pt x="1" y="4584"/>
                  </a:lnTo>
                  <a:lnTo>
                    <a:pt x="1" y="5501"/>
                  </a:lnTo>
                  <a:lnTo>
                    <a:pt x="1" y="7346"/>
                  </a:lnTo>
                  <a:lnTo>
                    <a:pt x="1" y="8263"/>
                  </a:lnTo>
                  <a:lnTo>
                    <a:pt x="917" y="8263"/>
                  </a:lnTo>
                  <a:lnTo>
                    <a:pt x="917" y="9180"/>
                  </a:lnTo>
                  <a:lnTo>
                    <a:pt x="1834" y="9180"/>
                  </a:lnTo>
                  <a:lnTo>
                    <a:pt x="1834" y="10097"/>
                  </a:lnTo>
                  <a:lnTo>
                    <a:pt x="2751" y="10097"/>
                  </a:lnTo>
                  <a:lnTo>
                    <a:pt x="2751" y="11014"/>
                  </a:lnTo>
                  <a:lnTo>
                    <a:pt x="8263" y="11014"/>
                  </a:lnTo>
                  <a:lnTo>
                    <a:pt x="8263" y="10097"/>
                  </a:lnTo>
                  <a:lnTo>
                    <a:pt x="9180" y="10097"/>
                  </a:lnTo>
                  <a:lnTo>
                    <a:pt x="9180" y="9180"/>
                  </a:lnTo>
                  <a:lnTo>
                    <a:pt x="10097" y="9180"/>
                  </a:lnTo>
                  <a:lnTo>
                    <a:pt x="10097" y="8263"/>
                  </a:lnTo>
                  <a:lnTo>
                    <a:pt x="11014" y="8263"/>
                  </a:lnTo>
                  <a:lnTo>
                    <a:pt x="11014" y="7346"/>
                  </a:lnTo>
                  <a:lnTo>
                    <a:pt x="11014" y="5501"/>
                  </a:lnTo>
                  <a:lnTo>
                    <a:pt x="11014" y="2751"/>
                  </a:lnTo>
                  <a:lnTo>
                    <a:pt x="10097" y="2751"/>
                  </a:lnTo>
                  <a:lnTo>
                    <a:pt x="10097" y="1834"/>
                  </a:lnTo>
                  <a:lnTo>
                    <a:pt x="9180" y="1834"/>
                  </a:lnTo>
                  <a:lnTo>
                    <a:pt x="9180" y="917"/>
                  </a:lnTo>
                  <a:lnTo>
                    <a:pt x="8263" y="917"/>
                  </a:lnTo>
                  <a:lnTo>
                    <a:pt x="8263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8657979" y="3286571"/>
              <a:ext cx="157803" cy="157803"/>
            </a:xfrm>
            <a:custGeom>
              <a:avLst/>
              <a:gdLst/>
              <a:ahLst/>
              <a:cxnLst/>
              <a:rect l="l" t="t" r="r" b="b"/>
              <a:pathLst>
                <a:path w="11014" h="11014" extrusionOk="0">
                  <a:moveTo>
                    <a:pt x="2751" y="0"/>
                  </a:moveTo>
                  <a:lnTo>
                    <a:pt x="2751" y="917"/>
                  </a:lnTo>
                  <a:lnTo>
                    <a:pt x="1834" y="917"/>
                  </a:lnTo>
                  <a:lnTo>
                    <a:pt x="1834" y="1834"/>
                  </a:lnTo>
                  <a:lnTo>
                    <a:pt x="858" y="1834"/>
                  </a:lnTo>
                  <a:lnTo>
                    <a:pt x="858" y="2751"/>
                  </a:lnTo>
                  <a:lnTo>
                    <a:pt x="1" y="2751"/>
                  </a:lnTo>
                  <a:lnTo>
                    <a:pt x="1" y="3667"/>
                  </a:lnTo>
                  <a:lnTo>
                    <a:pt x="1" y="4584"/>
                  </a:lnTo>
                  <a:lnTo>
                    <a:pt x="1" y="5501"/>
                  </a:lnTo>
                  <a:lnTo>
                    <a:pt x="1" y="7346"/>
                  </a:lnTo>
                  <a:lnTo>
                    <a:pt x="1" y="8263"/>
                  </a:lnTo>
                  <a:lnTo>
                    <a:pt x="917" y="8263"/>
                  </a:lnTo>
                  <a:lnTo>
                    <a:pt x="917" y="9180"/>
                  </a:lnTo>
                  <a:lnTo>
                    <a:pt x="1834" y="9180"/>
                  </a:lnTo>
                  <a:lnTo>
                    <a:pt x="1834" y="10097"/>
                  </a:lnTo>
                  <a:lnTo>
                    <a:pt x="2751" y="10097"/>
                  </a:lnTo>
                  <a:lnTo>
                    <a:pt x="2751" y="11014"/>
                  </a:lnTo>
                  <a:lnTo>
                    <a:pt x="8263" y="11014"/>
                  </a:lnTo>
                  <a:lnTo>
                    <a:pt x="8263" y="10097"/>
                  </a:lnTo>
                  <a:lnTo>
                    <a:pt x="9180" y="10097"/>
                  </a:lnTo>
                  <a:lnTo>
                    <a:pt x="9180" y="9180"/>
                  </a:lnTo>
                  <a:lnTo>
                    <a:pt x="10097" y="9180"/>
                  </a:lnTo>
                  <a:lnTo>
                    <a:pt x="10097" y="8263"/>
                  </a:lnTo>
                  <a:lnTo>
                    <a:pt x="11014" y="8263"/>
                  </a:lnTo>
                  <a:lnTo>
                    <a:pt x="11014" y="7346"/>
                  </a:lnTo>
                  <a:lnTo>
                    <a:pt x="11014" y="5501"/>
                  </a:lnTo>
                  <a:lnTo>
                    <a:pt x="11014" y="2751"/>
                  </a:lnTo>
                  <a:lnTo>
                    <a:pt x="10097" y="2751"/>
                  </a:lnTo>
                  <a:lnTo>
                    <a:pt x="10097" y="1834"/>
                  </a:lnTo>
                  <a:lnTo>
                    <a:pt x="9180" y="1834"/>
                  </a:lnTo>
                  <a:lnTo>
                    <a:pt x="9180" y="917"/>
                  </a:lnTo>
                  <a:lnTo>
                    <a:pt x="8263" y="917"/>
                  </a:lnTo>
                  <a:lnTo>
                    <a:pt x="8263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16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341" name="Google Shape;34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42" name="Google Shape;342;p16"/>
          <p:cNvGrpSpPr/>
          <p:nvPr/>
        </p:nvGrpSpPr>
        <p:grpSpPr>
          <a:xfrm>
            <a:off x="-160533" y="-200679"/>
            <a:ext cx="9176041" cy="5152828"/>
            <a:chOff x="-160533" y="-200679"/>
            <a:chExt cx="9176041" cy="5152828"/>
          </a:xfrm>
        </p:grpSpPr>
        <p:grpSp>
          <p:nvGrpSpPr>
            <p:cNvPr id="343" name="Google Shape;343;p16"/>
            <p:cNvGrpSpPr/>
            <p:nvPr/>
          </p:nvGrpSpPr>
          <p:grpSpPr>
            <a:xfrm>
              <a:off x="-160524" y="1257915"/>
              <a:ext cx="734380" cy="558925"/>
              <a:chOff x="3000389" y="360865"/>
              <a:chExt cx="734380" cy="558925"/>
            </a:xfrm>
          </p:grpSpPr>
          <p:sp>
            <p:nvSpPr>
              <p:cNvPr id="344" name="Google Shape;344;p16"/>
              <p:cNvSpPr/>
              <p:nvPr/>
            </p:nvSpPr>
            <p:spPr>
              <a:xfrm>
                <a:off x="3073932" y="360865"/>
                <a:ext cx="660836" cy="558925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12669" extrusionOk="0">
                    <a:moveTo>
                      <a:pt x="1" y="1155"/>
                    </a:moveTo>
                    <a:lnTo>
                      <a:pt x="1" y="2310"/>
                    </a:lnTo>
                    <a:lnTo>
                      <a:pt x="1156" y="2310"/>
                    </a:lnTo>
                    <a:lnTo>
                      <a:pt x="1156" y="3453"/>
                    </a:lnTo>
                    <a:lnTo>
                      <a:pt x="2310" y="3453"/>
                    </a:lnTo>
                    <a:lnTo>
                      <a:pt x="2310" y="1155"/>
                    </a:lnTo>
                    <a:close/>
                    <a:moveTo>
                      <a:pt x="10371" y="5763"/>
                    </a:moveTo>
                    <a:lnTo>
                      <a:pt x="10371" y="6918"/>
                    </a:lnTo>
                    <a:lnTo>
                      <a:pt x="8073" y="6918"/>
                    </a:lnTo>
                    <a:lnTo>
                      <a:pt x="8073" y="5763"/>
                    </a:lnTo>
                    <a:close/>
                    <a:moveTo>
                      <a:pt x="1156" y="9216"/>
                    </a:moveTo>
                    <a:lnTo>
                      <a:pt x="1156" y="10370"/>
                    </a:lnTo>
                    <a:lnTo>
                      <a:pt x="1" y="10370"/>
                    </a:lnTo>
                    <a:lnTo>
                      <a:pt x="1" y="11525"/>
                    </a:lnTo>
                    <a:lnTo>
                      <a:pt x="2310" y="11525"/>
                    </a:lnTo>
                    <a:lnTo>
                      <a:pt x="2310" y="9216"/>
                    </a:lnTo>
                    <a:close/>
                    <a:moveTo>
                      <a:pt x="2310" y="0"/>
                    </a:moveTo>
                    <a:lnTo>
                      <a:pt x="2310" y="1155"/>
                    </a:lnTo>
                    <a:lnTo>
                      <a:pt x="3453" y="1155"/>
                    </a:lnTo>
                    <a:lnTo>
                      <a:pt x="3453" y="4608"/>
                    </a:lnTo>
                    <a:lnTo>
                      <a:pt x="4608" y="4608"/>
                    </a:lnTo>
                    <a:lnTo>
                      <a:pt x="4608" y="8061"/>
                    </a:lnTo>
                    <a:lnTo>
                      <a:pt x="3453" y="8061"/>
                    </a:lnTo>
                    <a:lnTo>
                      <a:pt x="3453" y="11525"/>
                    </a:lnTo>
                    <a:lnTo>
                      <a:pt x="2310" y="11525"/>
                    </a:lnTo>
                    <a:lnTo>
                      <a:pt x="2310" y="12668"/>
                    </a:lnTo>
                    <a:lnTo>
                      <a:pt x="5763" y="12668"/>
                    </a:lnTo>
                    <a:lnTo>
                      <a:pt x="5763" y="11525"/>
                    </a:lnTo>
                    <a:lnTo>
                      <a:pt x="6918" y="11525"/>
                    </a:lnTo>
                    <a:lnTo>
                      <a:pt x="6918" y="10370"/>
                    </a:lnTo>
                    <a:lnTo>
                      <a:pt x="8061" y="10370"/>
                    </a:lnTo>
                    <a:lnTo>
                      <a:pt x="8061" y="9216"/>
                    </a:lnTo>
                    <a:lnTo>
                      <a:pt x="9216" y="9216"/>
                    </a:lnTo>
                    <a:lnTo>
                      <a:pt x="9216" y="8061"/>
                    </a:lnTo>
                    <a:lnTo>
                      <a:pt x="12669" y="8061"/>
                    </a:lnTo>
                    <a:lnTo>
                      <a:pt x="12669" y="6918"/>
                    </a:lnTo>
                    <a:lnTo>
                      <a:pt x="14979" y="6918"/>
                    </a:lnTo>
                    <a:lnTo>
                      <a:pt x="14979" y="5763"/>
                    </a:lnTo>
                    <a:lnTo>
                      <a:pt x="12669" y="5763"/>
                    </a:lnTo>
                    <a:lnTo>
                      <a:pt x="12669" y="4608"/>
                    </a:lnTo>
                    <a:lnTo>
                      <a:pt x="9216" y="4608"/>
                    </a:lnTo>
                    <a:lnTo>
                      <a:pt x="9216" y="3453"/>
                    </a:lnTo>
                    <a:lnTo>
                      <a:pt x="8061" y="3453"/>
                    </a:lnTo>
                    <a:lnTo>
                      <a:pt x="8061" y="2310"/>
                    </a:lnTo>
                    <a:lnTo>
                      <a:pt x="6918" y="2310"/>
                    </a:lnTo>
                    <a:lnTo>
                      <a:pt x="6918" y="1155"/>
                    </a:lnTo>
                    <a:lnTo>
                      <a:pt x="5763" y="1155"/>
                    </a:lnTo>
                    <a:lnTo>
                      <a:pt x="5763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6"/>
              <p:cNvSpPr/>
              <p:nvPr/>
            </p:nvSpPr>
            <p:spPr>
              <a:xfrm>
                <a:off x="3000389" y="411821"/>
                <a:ext cx="51000" cy="50956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55" extrusionOk="0">
                    <a:moveTo>
                      <a:pt x="1" y="0"/>
                    </a:moveTo>
                    <a:lnTo>
                      <a:pt x="1" y="1155"/>
                    </a:lnTo>
                    <a:lnTo>
                      <a:pt x="1156" y="1155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6"/>
              <p:cNvSpPr/>
              <p:nvPr/>
            </p:nvSpPr>
            <p:spPr>
              <a:xfrm>
                <a:off x="3000389" y="818363"/>
                <a:ext cx="51000" cy="5047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44" extrusionOk="0">
                    <a:moveTo>
                      <a:pt x="1" y="0"/>
                    </a:moveTo>
                    <a:lnTo>
                      <a:pt x="1" y="1143"/>
                    </a:lnTo>
                    <a:lnTo>
                      <a:pt x="1156" y="1143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347;p16"/>
            <p:cNvGrpSpPr/>
            <p:nvPr/>
          </p:nvGrpSpPr>
          <p:grpSpPr>
            <a:xfrm rot="7199631">
              <a:off x="7897744" y="4735676"/>
              <a:ext cx="182919" cy="183010"/>
              <a:chOff x="3052932" y="2641078"/>
              <a:chExt cx="616189" cy="616674"/>
            </a:xfrm>
          </p:grpSpPr>
          <p:sp>
            <p:nvSpPr>
              <p:cNvPr id="348" name="Google Shape;348;p16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6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6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6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352;p16"/>
            <p:cNvGrpSpPr/>
            <p:nvPr/>
          </p:nvGrpSpPr>
          <p:grpSpPr>
            <a:xfrm rot="7199631">
              <a:off x="8709873" y="3965383"/>
              <a:ext cx="182919" cy="183010"/>
              <a:chOff x="3052932" y="2641078"/>
              <a:chExt cx="616189" cy="616674"/>
            </a:xfrm>
          </p:grpSpPr>
          <p:sp>
            <p:nvSpPr>
              <p:cNvPr id="353" name="Google Shape;353;p16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6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6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6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7" name="Google Shape;357;p16"/>
            <p:cNvSpPr/>
            <p:nvPr/>
          </p:nvSpPr>
          <p:spPr>
            <a:xfrm>
              <a:off x="8533906" y="4578951"/>
              <a:ext cx="288559" cy="288248"/>
            </a:xfrm>
            <a:custGeom>
              <a:avLst/>
              <a:gdLst/>
              <a:ahLst/>
              <a:cxnLst/>
              <a:rect l="l" t="t" r="r" b="b"/>
              <a:pathLst>
                <a:path w="13503" h="13490" extrusionOk="0">
                  <a:moveTo>
                    <a:pt x="4501" y="0"/>
                  </a:moveTo>
                  <a:lnTo>
                    <a:pt x="4501" y="1500"/>
                  </a:lnTo>
                  <a:lnTo>
                    <a:pt x="3001" y="1500"/>
                  </a:lnTo>
                  <a:lnTo>
                    <a:pt x="3001" y="3000"/>
                  </a:lnTo>
                  <a:lnTo>
                    <a:pt x="1501" y="3000"/>
                  </a:lnTo>
                  <a:lnTo>
                    <a:pt x="1501" y="4501"/>
                  </a:lnTo>
                  <a:lnTo>
                    <a:pt x="0" y="4501"/>
                  </a:lnTo>
                  <a:lnTo>
                    <a:pt x="0" y="8989"/>
                  </a:lnTo>
                  <a:lnTo>
                    <a:pt x="1501" y="8989"/>
                  </a:lnTo>
                  <a:lnTo>
                    <a:pt x="1501" y="10489"/>
                  </a:lnTo>
                  <a:lnTo>
                    <a:pt x="3001" y="10489"/>
                  </a:lnTo>
                  <a:lnTo>
                    <a:pt x="3001" y="11990"/>
                  </a:lnTo>
                  <a:lnTo>
                    <a:pt x="4501" y="11990"/>
                  </a:lnTo>
                  <a:lnTo>
                    <a:pt x="4501" y="13490"/>
                  </a:lnTo>
                  <a:lnTo>
                    <a:pt x="9001" y="13490"/>
                  </a:lnTo>
                  <a:lnTo>
                    <a:pt x="9001" y="11990"/>
                  </a:lnTo>
                  <a:lnTo>
                    <a:pt x="10502" y="11990"/>
                  </a:lnTo>
                  <a:lnTo>
                    <a:pt x="10502" y="10489"/>
                  </a:lnTo>
                  <a:lnTo>
                    <a:pt x="12002" y="10489"/>
                  </a:lnTo>
                  <a:lnTo>
                    <a:pt x="12002" y="8989"/>
                  </a:lnTo>
                  <a:lnTo>
                    <a:pt x="13502" y="8989"/>
                  </a:lnTo>
                  <a:lnTo>
                    <a:pt x="13502" y="7489"/>
                  </a:lnTo>
                  <a:lnTo>
                    <a:pt x="13502" y="4501"/>
                  </a:lnTo>
                  <a:lnTo>
                    <a:pt x="12002" y="4501"/>
                  </a:lnTo>
                  <a:lnTo>
                    <a:pt x="12002" y="3000"/>
                  </a:lnTo>
                  <a:lnTo>
                    <a:pt x="10502" y="3000"/>
                  </a:lnTo>
                  <a:lnTo>
                    <a:pt x="10502" y="1500"/>
                  </a:lnTo>
                  <a:lnTo>
                    <a:pt x="9001" y="1500"/>
                  </a:lnTo>
                  <a:lnTo>
                    <a:pt x="9001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8" name="Google Shape;358;p16"/>
            <p:cNvGrpSpPr/>
            <p:nvPr/>
          </p:nvGrpSpPr>
          <p:grpSpPr>
            <a:xfrm rot="-2700000" flipH="1">
              <a:off x="267544" y="905645"/>
              <a:ext cx="182912" cy="182969"/>
              <a:chOff x="3052932" y="2641078"/>
              <a:chExt cx="616189" cy="616674"/>
            </a:xfrm>
          </p:grpSpPr>
          <p:sp>
            <p:nvSpPr>
              <p:cNvPr id="359" name="Google Shape;359;p16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6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6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6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3" name="Google Shape;363;p16"/>
            <p:cNvGrpSpPr/>
            <p:nvPr/>
          </p:nvGrpSpPr>
          <p:grpSpPr>
            <a:xfrm rot="-2700000" flipH="1">
              <a:off x="526244" y="2047120"/>
              <a:ext cx="182912" cy="182969"/>
              <a:chOff x="3052932" y="2641078"/>
              <a:chExt cx="616189" cy="616674"/>
            </a:xfrm>
          </p:grpSpPr>
          <p:sp>
            <p:nvSpPr>
              <p:cNvPr id="364" name="Google Shape;364;p16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6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6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6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8" name="Google Shape;368;p16"/>
            <p:cNvGrpSpPr/>
            <p:nvPr/>
          </p:nvGrpSpPr>
          <p:grpSpPr>
            <a:xfrm flipH="1">
              <a:off x="8252882" y="-200679"/>
              <a:ext cx="503917" cy="503917"/>
              <a:chOff x="320471" y="3391693"/>
              <a:chExt cx="615660" cy="615660"/>
            </a:xfrm>
          </p:grpSpPr>
          <p:sp>
            <p:nvSpPr>
              <p:cNvPr id="369" name="Google Shape;369;p16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16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6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6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6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6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6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6" name="Google Shape;376;p16"/>
            <p:cNvGrpSpPr/>
            <p:nvPr/>
          </p:nvGrpSpPr>
          <p:grpSpPr>
            <a:xfrm rot="-2700000" flipH="1">
              <a:off x="-122631" y="2480270"/>
              <a:ext cx="182912" cy="182969"/>
              <a:chOff x="3052932" y="2641078"/>
              <a:chExt cx="616189" cy="616674"/>
            </a:xfrm>
          </p:grpSpPr>
          <p:sp>
            <p:nvSpPr>
              <p:cNvPr id="377" name="Google Shape;377;p16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6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6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6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1" name="Google Shape;381;p16"/>
            <p:cNvGrpSpPr/>
            <p:nvPr/>
          </p:nvGrpSpPr>
          <p:grpSpPr>
            <a:xfrm rot="-2700000" flipH="1">
              <a:off x="8794694" y="646945"/>
              <a:ext cx="182912" cy="182969"/>
              <a:chOff x="3052932" y="2641078"/>
              <a:chExt cx="616189" cy="616674"/>
            </a:xfrm>
          </p:grpSpPr>
          <p:sp>
            <p:nvSpPr>
              <p:cNvPr id="382" name="Google Shape;382;p16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6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6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6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17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388" name="Google Shape;388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17"/>
          <p:cNvSpPr txBox="1">
            <a:spLocks noGrp="1"/>
          </p:cNvSpPr>
          <p:nvPr>
            <p:ph type="subTitle" idx="1"/>
          </p:nvPr>
        </p:nvSpPr>
        <p:spPr>
          <a:xfrm>
            <a:off x="2339950" y="1173750"/>
            <a:ext cx="5759100" cy="44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90" name="Google Shape;390;p17"/>
          <p:cNvSpPr txBox="1">
            <a:spLocks noGrp="1"/>
          </p:cNvSpPr>
          <p:nvPr>
            <p:ph type="subTitle" idx="2"/>
          </p:nvPr>
        </p:nvSpPr>
        <p:spPr>
          <a:xfrm>
            <a:off x="2339950" y="1537875"/>
            <a:ext cx="5759100" cy="63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17"/>
          <p:cNvSpPr txBox="1">
            <a:spLocks noGrp="1"/>
          </p:cNvSpPr>
          <p:nvPr>
            <p:ph type="subTitle" idx="3"/>
          </p:nvPr>
        </p:nvSpPr>
        <p:spPr>
          <a:xfrm>
            <a:off x="2339950" y="2715888"/>
            <a:ext cx="5759100" cy="63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17"/>
          <p:cNvSpPr txBox="1">
            <a:spLocks noGrp="1"/>
          </p:cNvSpPr>
          <p:nvPr>
            <p:ph type="subTitle" idx="4"/>
          </p:nvPr>
        </p:nvSpPr>
        <p:spPr>
          <a:xfrm>
            <a:off x="2339950" y="3893900"/>
            <a:ext cx="5759100" cy="63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17"/>
          <p:cNvSpPr txBox="1">
            <a:spLocks noGrp="1"/>
          </p:cNvSpPr>
          <p:nvPr>
            <p:ph type="subTitle" idx="5"/>
          </p:nvPr>
        </p:nvSpPr>
        <p:spPr>
          <a:xfrm>
            <a:off x="2339950" y="2351688"/>
            <a:ext cx="5759100" cy="44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94" name="Google Shape;394;p17"/>
          <p:cNvSpPr txBox="1">
            <a:spLocks noGrp="1"/>
          </p:cNvSpPr>
          <p:nvPr>
            <p:ph type="subTitle" idx="6"/>
          </p:nvPr>
        </p:nvSpPr>
        <p:spPr>
          <a:xfrm>
            <a:off x="2339950" y="3529700"/>
            <a:ext cx="5759100" cy="44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95" name="Google Shape;395;p17"/>
          <p:cNvGrpSpPr/>
          <p:nvPr/>
        </p:nvGrpSpPr>
        <p:grpSpPr>
          <a:xfrm>
            <a:off x="-120162" y="-50349"/>
            <a:ext cx="9264167" cy="5118911"/>
            <a:chOff x="-120162" y="-50349"/>
            <a:chExt cx="9264167" cy="5118911"/>
          </a:xfrm>
        </p:grpSpPr>
        <p:grpSp>
          <p:nvGrpSpPr>
            <p:cNvPr id="396" name="Google Shape;396;p17"/>
            <p:cNvGrpSpPr/>
            <p:nvPr/>
          </p:nvGrpSpPr>
          <p:grpSpPr>
            <a:xfrm rot="10800000">
              <a:off x="182490" y="4564645"/>
              <a:ext cx="503917" cy="503917"/>
              <a:chOff x="320471" y="3391693"/>
              <a:chExt cx="615660" cy="615660"/>
            </a:xfrm>
          </p:grpSpPr>
          <p:sp>
            <p:nvSpPr>
              <p:cNvPr id="397" name="Google Shape;397;p17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7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7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7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7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7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7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4" name="Google Shape;404;p17"/>
            <p:cNvGrpSpPr/>
            <p:nvPr/>
          </p:nvGrpSpPr>
          <p:grpSpPr>
            <a:xfrm rot="-8100000">
              <a:off x="220402" y="4057370"/>
              <a:ext cx="182912" cy="182969"/>
              <a:chOff x="3052932" y="2641078"/>
              <a:chExt cx="616189" cy="616674"/>
            </a:xfrm>
          </p:grpSpPr>
          <p:sp>
            <p:nvSpPr>
              <p:cNvPr id="405" name="Google Shape;405;p17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7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7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7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9" name="Google Shape;409;p17"/>
            <p:cNvGrpSpPr/>
            <p:nvPr/>
          </p:nvGrpSpPr>
          <p:grpSpPr>
            <a:xfrm rot="-8100000">
              <a:off x="1026902" y="4683095"/>
              <a:ext cx="182912" cy="182969"/>
              <a:chOff x="3052932" y="2641078"/>
              <a:chExt cx="616189" cy="616674"/>
            </a:xfrm>
          </p:grpSpPr>
          <p:sp>
            <p:nvSpPr>
              <p:cNvPr id="410" name="Google Shape;410;p17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7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7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7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17"/>
            <p:cNvGrpSpPr/>
            <p:nvPr/>
          </p:nvGrpSpPr>
          <p:grpSpPr>
            <a:xfrm>
              <a:off x="8564566" y="502970"/>
              <a:ext cx="579439" cy="579439"/>
              <a:chOff x="1785966" y="4166970"/>
              <a:chExt cx="579439" cy="579439"/>
            </a:xfrm>
          </p:grpSpPr>
          <p:sp>
            <p:nvSpPr>
              <p:cNvPr id="415" name="Google Shape;415;p17"/>
              <p:cNvSpPr/>
              <p:nvPr/>
            </p:nvSpPr>
            <p:spPr>
              <a:xfrm>
                <a:off x="1891539" y="4641277"/>
                <a:ext cx="105088" cy="105132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2383" extrusionOk="0">
                    <a:moveTo>
                      <a:pt x="1" y="1"/>
                    </a:moveTo>
                    <a:lnTo>
                      <a:pt x="1" y="2382"/>
                    </a:lnTo>
                    <a:lnTo>
                      <a:pt x="2382" y="2382"/>
                    </a:lnTo>
                    <a:lnTo>
                      <a:pt x="2382" y="1192"/>
                    </a:lnTo>
                    <a:lnTo>
                      <a:pt x="1191" y="1192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7"/>
              <p:cNvSpPr/>
              <p:nvPr/>
            </p:nvSpPr>
            <p:spPr>
              <a:xfrm>
                <a:off x="1785966" y="4166970"/>
                <a:ext cx="579439" cy="579439"/>
              </a:xfrm>
              <a:custGeom>
                <a:avLst/>
                <a:gdLst/>
                <a:ahLst/>
                <a:cxnLst/>
                <a:rect l="l" t="t" r="r" b="b"/>
                <a:pathLst>
                  <a:path w="13134" h="13134" extrusionOk="0">
                    <a:moveTo>
                      <a:pt x="0" y="7168"/>
                    </a:moveTo>
                    <a:lnTo>
                      <a:pt x="0" y="8359"/>
                    </a:lnTo>
                    <a:lnTo>
                      <a:pt x="1191" y="8359"/>
                    </a:lnTo>
                    <a:lnTo>
                      <a:pt x="1191" y="7168"/>
                    </a:lnTo>
                    <a:close/>
                    <a:moveTo>
                      <a:pt x="8359" y="7168"/>
                    </a:moveTo>
                    <a:lnTo>
                      <a:pt x="8359" y="8359"/>
                    </a:lnTo>
                    <a:lnTo>
                      <a:pt x="7168" y="8359"/>
                    </a:lnTo>
                    <a:lnTo>
                      <a:pt x="7168" y="9549"/>
                    </a:lnTo>
                    <a:lnTo>
                      <a:pt x="4775" y="9549"/>
                    </a:lnTo>
                    <a:lnTo>
                      <a:pt x="4775" y="8359"/>
                    </a:lnTo>
                    <a:lnTo>
                      <a:pt x="7168" y="8359"/>
                    </a:lnTo>
                    <a:lnTo>
                      <a:pt x="7168" y="7168"/>
                    </a:lnTo>
                    <a:close/>
                    <a:moveTo>
                      <a:pt x="2394" y="1"/>
                    </a:moveTo>
                    <a:lnTo>
                      <a:pt x="2394" y="3584"/>
                    </a:lnTo>
                    <a:lnTo>
                      <a:pt x="4775" y="3584"/>
                    </a:lnTo>
                    <a:lnTo>
                      <a:pt x="4775" y="5966"/>
                    </a:lnTo>
                    <a:lnTo>
                      <a:pt x="1191" y="5966"/>
                    </a:lnTo>
                    <a:lnTo>
                      <a:pt x="1191" y="7168"/>
                    </a:lnTo>
                    <a:lnTo>
                      <a:pt x="3584" y="7168"/>
                    </a:lnTo>
                    <a:lnTo>
                      <a:pt x="3584" y="10752"/>
                    </a:lnTo>
                    <a:lnTo>
                      <a:pt x="7168" y="10752"/>
                    </a:lnTo>
                    <a:lnTo>
                      <a:pt x="7168" y="13133"/>
                    </a:lnTo>
                    <a:lnTo>
                      <a:pt x="9549" y="13133"/>
                    </a:lnTo>
                    <a:lnTo>
                      <a:pt x="9549" y="11943"/>
                    </a:lnTo>
                    <a:lnTo>
                      <a:pt x="8359" y="11943"/>
                    </a:lnTo>
                    <a:lnTo>
                      <a:pt x="8359" y="10752"/>
                    </a:lnTo>
                    <a:lnTo>
                      <a:pt x="9549" y="10752"/>
                    </a:lnTo>
                    <a:lnTo>
                      <a:pt x="9549" y="7168"/>
                    </a:lnTo>
                    <a:lnTo>
                      <a:pt x="11942" y="7168"/>
                    </a:lnTo>
                    <a:lnTo>
                      <a:pt x="11942" y="8359"/>
                    </a:lnTo>
                    <a:lnTo>
                      <a:pt x="13133" y="8359"/>
                    </a:lnTo>
                    <a:lnTo>
                      <a:pt x="13133" y="7156"/>
                    </a:lnTo>
                    <a:lnTo>
                      <a:pt x="11942" y="7156"/>
                    </a:lnTo>
                    <a:lnTo>
                      <a:pt x="11942" y="5966"/>
                    </a:lnTo>
                    <a:lnTo>
                      <a:pt x="8359" y="5966"/>
                    </a:lnTo>
                    <a:lnTo>
                      <a:pt x="8359" y="3584"/>
                    </a:lnTo>
                    <a:lnTo>
                      <a:pt x="10752" y="3584"/>
                    </a:lnTo>
                    <a:lnTo>
                      <a:pt x="10752" y="1191"/>
                    </a:lnTo>
                    <a:lnTo>
                      <a:pt x="9561" y="1191"/>
                    </a:lnTo>
                    <a:lnTo>
                      <a:pt x="9561" y="2394"/>
                    </a:lnTo>
                    <a:lnTo>
                      <a:pt x="8359" y="2394"/>
                    </a:lnTo>
                    <a:lnTo>
                      <a:pt x="8359" y="1191"/>
                    </a:lnTo>
                    <a:lnTo>
                      <a:pt x="9561" y="1191"/>
                    </a:lnTo>
                    <a:lnTo>
                      <a:pt x="9561" y="1"/>
                    </a:lnTo>
                    <a:lnTo>
                      <a:pt x="7168" y="1"/>
                    </a:lnTo>
                    <a:lnTo>
                      <a:pt x="7168" y="5966"/>
                    </a:lnTo>
                    <a:lnTo>
                      <a:pt x="5977" y="5966"/>
                    </a:lnTo>
                    <a:lnTo>
                      <a:pt x="5977" y="1191"/>
                    </a:lnTo>
                    <a:lnTo>
                      <a:pt x="4775" y="1191"/>
                    </a:lnTo>
                    <a:lnTo>
                      <a:pt x="4775" y="2382"/>
                    </a:lnTo>
                    <a:lnTo>
                      <a:pt x="3584" y="2382"/>
                    </a:lnTo>
                    <a:lnTo>
                      <a:pt x="3584" y="1191"/>
                    </a:lnTo>
                    <a:lnTo>
                      <a:pt x="4775" y="1191"/>
                    </a:lnTo>
                    <a:lnTo>
                      <a:pt x="4775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7" name="Google Shape;417;p17"/>
            <p:cNvSpPr/>
            <p:nvPr/>
          </p:nvSpPr>
          <p:spPr>
            <a:xfrm>
              <a:off x="7999599" y="-50349"/>
              <a:ext cx="339360" cy="339360"/>
            </a:xfrm>
            <a:custGeom>
              <a:avLst/>
              <a:gdLst/>
              <a:ahLst/>
              <a:cxnLst/>
              <a:rect l="l" t="t" r="r" b="b"/>
              <a:pathLst>
                <a:path w="10466" h="10466" extrusionOk="0">
                  <a:moveTo>
                    <a:pt x="0" y="0"/>
                  </a:moveTo>
                  <a:lnTo>
                    <a:pt x="0" y="1739"/>
                  </a:lnTo>
                  <a:lnTo>
                    <a:pt x="1751" y="1739"/>
                  </a:lnTo>
                  <a:lnTo>
                    <a:pt x="1751" y="0"/>
                  </a:lnTo>
                  <a:close/>
                  <a:moveTo>
                    <a:pt x="8728" y="0"/>
                  </a:moveTo>
                  <a:lnTo>
                    <a:pt x="8728" y="1739"/>
                  </a:lnTo>
                  <a:lnTo>
                    <a:pt x="10466" y="1739"/>
                  </a:lnTo>
                  <a:lnTo>
                    <a:pt x="10466" y="0"/>
                  </a:lnTo>
                  <a:close/>
                  <a:moveTo>
                    <a:pt x="6977" y="3489"/>
                  </a:moveTo>
                  <a:lnTo>
                    <a:pt x="6977" y="6977"/>
                  </a:lnTo>
                  <a:lnTo>
                    <a:pt x="3489" y="6977"/>
                  </a:lnTo>
                  <a:lnTo>
                    <a:pt x="3489" y="3489"/>
                  </a:lnTo>
                  <a:close/>
                  <a:moveTo>
                    <a:pt x="3489" y="0"/>
                  </a:moveTo>
                  <a:lnTo>
                    <a:pt x="3489" y="1739"/>
                  </a:lnTo>
                  <a:lnTo>
                    <a:pt x="1751" y="1739"/>
                  </a:lnTo>
                  <a:lnTo>
                    <a:pt x="1751" y="3489"/>
                  </a:lnTo>
                  <a:lnTo>
                    <a:pt x="0" y="3489"/>
                  </a:lnTo>
                  <a:lnTo>
                    <a:pt x="0" y="6977"/>
                  </a:lnTo>
                  <a:lnTo>
                    <a:pt x="1751" y="6977"/>
                  </a:lnTo>
                  <a:lnTo>
                    <a:pt x="1751" y="8728"/>
                  </a:lnTo>
                  <a:lnTo>
                    <a:pt x="3489" y="8728"/>
                  </a:lnTo>
                  <a:lnTo>
                    <a:pt x="3489" y="10466"/>
                  </a:lnTo>
                  <a:lnTo>
                    <a:pt x="6977" y="10466"/>
                  </a:lnTo>
                  <a:lnTo>
                    <a:pt x="6977" y="8728"/>
                  </a:lnTo>
                  <a:lnTo>
                    <a:pt x="8728" y="8728"/>
                  </a:lnTo>
                  <a:lnTo>
                    <a:pt x="8728" y="6977"/>
                  </a:lnTo>
                  <a:lnTo>
                    <a:pt x="10466" y="6977"/>
                  </a:lnTo>
                  <a:lnTo>
                    <a:pt x="10466" y="3489"/>
                  </a:lnTo>
                  <a:lnTo>
                    <a:pt x="8728" y="3489"/>
                  </a:lnTo>
                  <a:lnTo>
                    <a:pt x="8728" y="1739"/>
                  </a:lnTo>
                  <a:lnTo>
                    <a:pt x="6977" y="1739"/>
                  </a:lnTo>
                  <a:lnTo>
                    <a:pt x="6977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7"/>
            <p:cNvSpPr/>
            <p:nvPr/>
          </p:nvSpPr>
          <p:spPr>
            <a:xfrm>
              <a:off x="9040502" y="1823128"/>
              <a:ext cx="103500" cy="52015"/>
            </a:xfrm>
            <a:custGeom>
              <a:avLst/>
              <a:gdLst/>
              <a:ahLst/>
              <a:cxnLst/>
              <a:rect l="l" t="t" r="r" b="b"/>
              <a:pathLst>
                <a:path w="2346" h="1179" extrusionOk="0">
                  <a:moveTo>
                    <a:pt x="0" y="0"/>
                  </a:moveTo>
                  <a:lnTo>
                    <a:pt x="0" y="1179"/>
                  </a:lnTo>
                  <a:lnTo>
                    <a:pt x="2346" y="1179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9" name="Google Shape;419;p17"/>
            <p:cNvGrpSpPr/>
            <p:nvPr/>
          </p:nvGrpSpPr>
          <p:grpSpPr>
            <a:xfrm>
              <a:off x="-120162" y="3217149"/>
              <a:ext cx="224337" cy="112456"/>
              <a:chOff x="3585563" y="2029124"/>
              <a:chExt cx="224337" cy="112456"/>
            </a:xfrm>
          </p:grpSpPr>
          <p:sp>
            <p:nvSpPr>
              <p:cNvPr id="420" name="Google Shape;420;p17"/>
              <p:cNvSpPr/>
              <p:nvPr/>
            </p:nvSpPr>
            <p:spPr>
              <a:xfrm>
                <a:off x="3753651" y="2029124"/>
                <a:ext cx="56250" cy="112456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549" extrusionOk="0">
                    <a:moveTo>
                      <a:pt x="0" y="0"/>
                    </a:moveTo>
                    <a:lnTo>
                      <a:pt x="0" y="1274"/>
                    </a:lnTo>
                    <a:lnTo>
                      <a:pt x="0" y="2548"/>
                    </a:lnTo>
                    <a:lnTo>
                      <a:pt x="1274" y="2548"/>
                    </a:lnTo>
                    <a:lnTo>
                      <a:pt x="1274" y="1274"/>
                    </a:lnTo>
                    <a:lnTo>
                      <a:pt x="1274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7"/>
              <p:cNvSpPr/>
              <p:nvPr/>
            </p:nvSpPr>
            <p:spPr>
              <a:xfrm>
                <a:off x="3585563" y="2029124"/>
                <a:ext cx="56250" cy="112456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549" extrusionOk="0">
                    <a:moveTo>
                      <a:pt x="0" y="0"/>
                    </a:moveTo>
                    <a:lnTo>
                      <a:pt x="0" y="1274"/>
                    </a:lnTo>
                    <a:lnTo>
                      <a:pt x="0" y="2548"/>
                    </a:lnTo>
                    <a:lnTo>
                      <a:pt x="1274" y="2548"/>
                    </a:lnTo>
                    <a:lnTo>
                      <a:pt x="1274" y="1274"/>
                    </a:lnTo>
                    <a:lnTo>
                      <a:pt x="1274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18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424" name="Google Shape;424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18"/>
          <p:cNvSpPr txBox="1">
            <a:spLocks noGrp="1"/>
          </p:cNvSpPr>
          <p:nvPr>
            <p:ph type="subTitle" idx="1"/>
          </p:nvPr>
        </p:nvSpPr>
        <p:spPr>
          <a:xfrm>
            <a:off x="715075" y="3785108"/>
            <a:ext cx="24435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26" name="Google Shape;426;p18"/>
          <p:cNvSpPr txBox="1">
            <a:spLocks noGrp="1"/>
          </p:cNvSpPr>
          <p:nvPr>
            <p:ph type="subTitle" idx="2"/>
          </p:nvPr>
        </p:nvSpPr>
        <p:spPr>
          <a:xfrm>
            <a:off x="3350250" y="3785105"/>
            <a:ext cx="24435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27" name="Google Shape;427;p18"/>
          <p:cNvSpPr txBox="1">
            <a:spLocks noGrp="1"/>
          </p:cNvSpPr>
          <p:nvPr>
            <p:ph type="subTitle" idx="3"/>
          </p:nvPr>
        </p:nvSpPr>
        <p:spPr>
          <a:xfrm>
            <a:off x="5985425" y="3785101"/>
            <a:ext cx="24435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1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aleway"/>
              <a:buNone/>
              <a:defRPr sz="2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28" name="Google Shape;428;p18"/>
          <p:cNvSpPr txBox="1">
            <a:spLocks noGrp="1"/>
          </p:cNvSpPr>
          <p:nvPr>
            <p:ph type="subTitle" idx="4"/>
          </p:nvPr>
        </p:nvSpPr>
        <p:spPr>
          <a:xfrm>
            <a:off x="715075" y="2571500"/>
            <a:ext cx="2443500" cy="115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18"/>
          <p:cNvSpPr txBox="1">
            <a:spLocks noGrp="1"/>
          </p:cNvSpPr>
          <p:nvPr>
            <p:ph type="subTitle" idx="5"/>
          </p:nvPr>
        </p:nvSpPr>
        <p:spPr>
          <a:xfrm>
            <a:off x="3350250" y="2571500"/>
            <a:ext cx="2443500" cy="115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18"/>
          <p:cNvSpPr txBox="1">
            <a:spLocks noGrp="1"/>
          </p:cNvSpPr>
          <p:nvPr>
            <p:ph type="subTitle" idx="6"/>
          </p:nvPr>
        </p:nvSpPr>
        <p:spPr>
          <a:xfrm>
            <a:off x="5985425" y="2571500"/>
            <a:ext cx="2443500" cy="115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431" name="Google Shape;431;p18"/>
          <p:cNvGrpSpPr/>
          <p:nvPr/>
        </p:nvGrpSpPr>
        <p:grpSpPr>
          <a:xfrm>
            <a:off x="201817" y="-200679"/>
            <a:ext cx="8595353" cy="5193018"/>
            <a:chOff x="201817" y="-200679"/>
            <a:chExt cx="8595353" cy="5193018"/>
          </a:xfrm>
        </p:grpSpPr>
        <p:grpSp>
          <p:nvGrpSpPr>
            <p:cNvPr id="432" name="Google Shape;432;p18"/>
            <p:cNvGrpSpPr/>
            <p:nvPr/>
          </p:nvGrpSpPr>
          <p:grpSpPr>
            <a:xfrm flipH="1">
              <a:off x="8437167" y="4920072"/>
              <a:ext cx="360003" cy="72268"/>
              <a:chOff x="1651496" y="2388946"/>
              <a:chExt cx="285264" cy="57265"/>
            </a:xfrm>
          </p:grpSpPr>
          <p:sp>
            <p:nvSpPr>
              <p:cNvPr id="433" name="Google Shape;433;p18"/>
              <p:cNvSpPr/>
              <p:nvPr/>
            </p:nvSpPr>
            <p:spPr>
              <a:xfrm>
                <a:off x="1651496" y="2388946"/>
                <a:ext cx="5730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8" extrusionOk="0">
                    <a:moveTo>
                      <a:pt x="0" y="0"/>
                    </a:moveTo>
                    <a:lnTo>
                      <a:pt x="0" y="1298"/>
                    </a:lnTo>
                    <a:lnTo>
                      <a:pt x="1298" y="1298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8"/>
              <p:cNvSpPr/>
              <p:nvPr/>
            </p:nvSpPr>
            <p:spPr>
              <a:xfrm>
                <a:off x="1879981" y="2388946"/>
                <a:ext cx="5677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98" extrusionOk="0">
                    <a:moveTo>
                      <a:pt x="1" y="0"/>
                    </a:moveTo>
                    <a:lnTo>
                      <a:pt x="1" y="1298"/>
                    </a:lnTo>
                    <a:lnTo>
                      <a:pt x="1287" y="1298"/>
                    </a:lnTo>
                    <a:lnTo>
                      <a:pt x="128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5" name="Google Shape;435;p18"/>
            <p:cNvGrpSpPr/>
            <p:nvPr/>
          </p:nvGrpSpPr>
          <p:grpSpPr>
            <a:xfrm rot="-2700000" flipH="1">
              <a:off x="8525719" y="4646370"/>
              <a:ext cx="182912" cy="182969"/>
              <a:chOff x="3052932" y="2641078"/>
              <a:chExt cx="616189" cy="616674"/>
            </a:xfrm>
          </p:grpSpPr>
          <p:sp>
            <p:nvSpPr>
              <p:cNvPr id="436" name="Google Shape;436;p18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8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8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8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0" name="Google Shape;440;p18"/>
            <p:cNvGrpSpPr/>
            <p:nvPr/>
          </p:nvGrpSpPr>
          <p:grpSpPr>
            <a:xfrm flipH="1">
              <a:off x="229632" y="77421"/>
              <a:ext cx="503917" cy="503917"/>
              <a:chOff x="320471" y="3391693"/>
              <a:chExt cx="615660" cy="615660"/>
            </a:xfrm>
          </p:grpSpPr>
          <p:sp>
            <p:nvSpPr>
              <p:cNvPr id="441" name="Google Shape;441;p18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8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8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8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8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8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8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8" name="Google Shape;448;p18"/>
            <p:cNvGrpSpPr/>
            <p:nvPr/>
          </p:nvGrpSpPr>
          <p:grpSpPr>
            <a:xfrm rot="-2700000" flipH="1">
              <a:off x="267544" y="905645"/>
              <a:ext cx="182912" cy="182969"/>
              <a:chOff x="3052932" y="2641078"/>
              <a:chExt cx="616189" cy="616674"/>
            </a:xfrm>
          </p:grpSpPr>
          <p:sp>
            <p:nvSpPr>
              <p:cNvPr id="449" name="Google Shape;449;p18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8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8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8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3" name="Google Shape;453;p18"/>
            <p:cNvGrpSpPr/>
            <p:nvPr/>
          </p:nvGrpSpPr>
          <p:grpSpPr>
            <a:xfrm rot="-2700000" flipH="1">
              <a:off x="1074044" y="279920"/>
              <a:ext cx="182912" cy="182969"/>
              <a:chOff x="3052932" y="2641078"/>
              <a:chExt cx="616189" cy="616674"/>
            </a:xfrm>
          </p:grpSpPr>
          <p:sp>
            <p:nvSpPr>
              <p:cNvPr id="454" name="Google Shape;454;p18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8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8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8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8" name="Google Shape;458;p18"/>
            <p:cNvGrpSpPr/>
            <p:nvPr/>
          </p:nvGrpSpPr>
          <p:grpSpPr>
            <a:xfrm flipH="1">
              <a:off x="8252882" y="-200679"/>
              <a:ext cx="503917" cy="503917"/>
              <a:chOff x="320471" y="3391693"/>
              <a:chExt cx="615660" cy="615660"/>
            </a:xfrm>
          </p:grpSpPr>
          <p:sp>
            <p:nvSpPr>
              <p:cNvPr id="459" name="Google Shape;459;p18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8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8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8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8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8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8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6" name="Google Shape;466;p18"/>
            <p:cNvGrpSpPr/>
            <p:nvPr/>
          </p:nvGrpSpPr>
          <p:grpSpPr>
            <a:xfrm rot="-2700000" flipH="1">
              <a:off x="239719" y="4305470"/>
              <a:ext cx="182912" cy="182969"/>
              <a:chOff x="3052932" y="2641078"/>
              <a:chExt cx="616189" cy="616674"/>
            </a:xfrm>
          </p:grpSpPr>
          <p:sp>
            <p:nvSpPr>
              <p:cNvPr id="467" name="Google Shape;467;p18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8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8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8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0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506" name="Google Shape;506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7" name="Google Shape;507;p20"/>
          <p:cNvSpPr txBox="1">
            <a:spLocks noGrp="1"/>
          </p:cNvSpPr>
          <p:nvPr>
            <p:ph type="subTitle" idx="1"/>
          </p:nvPr>
        </p:nvSpPr>
        <p:spPr>
          <a:xfrm>
            <a:off x="725143" y="1735313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08" name="Google Shape;508;p20"/>
          <p:cNvSpPr txBox="1">
            <a:spLocks noGrp="1"/>
          </p:cNvSpPr>
          <p:nvPr>
            <p:ph type="subTitle" idx="2"/>
          </p:nvPr>
        </p:nvSpPr>
        <p:spPr>
          <a:xfrm>
            <a:off x="3342142" y="1735325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20"/>
          <p:cNvSpPr txBox="1">
            <a:spLocks noGrp="1"/>
          </p:cNvSpPr>
          <p:nvPr>
            <p:ph type="subTitle" idx="3"/>
          </p:nvPr>
        </p:nvSpPr>
        <p:spPr>
          <a:xfrm>
            <a:off x="5959741" y="1735325"/>
            <a:ext cx="2459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0" name="Google Shape;510;p20"/>
          <p:cNvSpPr txBox="1">
            <a:spLocks noGrp="1"/>
          </p:cNvSpPr>
          <p:nvPr>
            <p:ph type="subTitle" idx="4"/>
          </p:nvPr>
        </p:nvSpPr>
        <p:spPr>
          <a:xfrm>
            <a:off x="725143" y="3436425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20"/>
          <p:cNvSpPr txBox="1">
            <a:spLocks noGrp="1"/>
          </p:cNvSpPr>
          <p:nvPr>
            <p:ph type="subTitle" idx="5"/>
          </p:nvPr>
        </p:nvSpPr>
        <p:spPr>
          <a:xfrm>
            <a:off x="3342450" y="3436425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20"/>
          <p:cNvSpPr txBox="1">
            <a:spLocks noGrp="1"/>
          </p:cNvSpPr>
          <p:nvPr>
            <p:ph type="subTitle" idx="6"/>
          </p:nvPr>
        </p:nvSpPr>
        <p:spPr>
          <a:xfrm>
            <a:off x="5962591" y="3436425"/>
            <a:ext cx="24540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20"/>
          <p:cNvSpPr txBox="1">
            <a:spLocks noGrp="1"/>
          </p:cNvSpPr>
          <p:nvPr>
            <p:ph type="subTitle" idx="7"/>
          </p:nvPr>
        </p:nvSpPr>
        <p:spPr>
          <a:xfrm>
            <a:off x="720000" y="12766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14" name="Google Shape;514;p20"/>
          <p:cNvSpPr txBox="1">
            <a:spLocks noGrp="1"/>
          </p:cNvSpPr>
          <p:nvPr>
            <p:ph type="subTitle" idx="8"/>
          </p:nvPr>
        </p:nvSpPr>
        <p:spPr>
          <a:xfrm>
            <a:off x="3342450" y="12766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15" name="Google Shape;515;p20"/>
          <p:cNvSpPr txBox="1">
            <a:spLocks noGrp="1"/>
          </p:cNvSpPr>
          <p:nvPr>
            <p:ph type="subTitle" idx="9"/>
          </p:nvPr>
        </p:nvSpPr>
        <p:spPr>
          <a:xfrm>
            <a:off x="5959741" y="1276675"/>
            <a:ext cx="24597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16" name="Google Shape;516;p20"/>
          <p:cNvSpPr txBox="1">
            <a:spLocks noGrp="1"/>
          </p:cNvSpPr>
          <p:nvPr>
            <p:ph type="subTitle" idx="13"/>
          </p:nvPr>
        </p:nvSpPr>
        <p:spPr>
          <a:xfrm>
            <a:off x="720344" y="29732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17" name="Google Shape;517;p20"/>
          <p:cNvSpPr txBox="1">
            <a:spLocks noGrp="1"/>
          </p:cNvSpPr>
          <p:nvPr>
            <p:ph type="subTitle" idx="14"/>
          </p:nvPr>
        </p:nvSpPr>
        <p:spPr>
          <a:xfrm>
            <a:off x="3342450" y="29732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18" name="Google Shape;518;p20"/>
          <p:cNvSpPr txBox="1">
            <a:spLocks noGrp="1"/>
          </p:cNvSpPr>
          <p:nvPr>
            <p:ph type="subTitle" idx="15"/>
          </p:nvPr>
        </p:nvSpPr>
        <p:spPr>
          <a:xfrm>
            <a:off x="5960041" y="2973275"/>
            <a:ext cx="2459100" cy="5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519" name="Google Shape;519;p20"/>
          <p:cNvGrpSpPr/>
          <p:nvPr/>
        </p:nvGrpSpPr>
        <p:grpSpPr>
          <a:xfrm>
            <a:off x="354217" y="-200679"/>
            <a:ext cx="8666953" cy="5193041"/>
            <a:chOff x="354217" y="-200679"/>
            <a:chExt cx="8666953" cy="5193041"/>
          </a:xfrm>
        </p:grpSpPr>
        <p:grpSp>
          <p:nvGrpSpPr>
            <p:cNvPr id="520" name="Google Shape;520;p20"/>
            <p:cNvGrpSpPr/>
            <p:nvPr/>
          </p:nvGrpSpPr>
          <p:grpSpPr>
            <a:xfrm flipH="1">
              <a:off x="8373487" y="4200790"/>
              <a:ext cx="647682" cy="791550"/>
              <a:chOff x="1594761" y="1818992"/>
              <a:chExt cx="513219" cy="627218"/>
            </a:xfrm>
          </p:grpSpPr>
          <p:sp>
            <p:nvSpPr>
              <p:cNvPr id="521" name="Google Shape;521;p20"/>
              <p:cNvSpPr/>
              <p:nvPr/>
            </p:nvSpPr>
            <p:spPr>
              <a:xfrm>
                <a:off x="1652025" y="1932992"/>
                <a:ext cx="398734" cy="455998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10336" extrusionOk="0">
                    <a:moveTo>
                      <a:pt x="3870" y="1298"/>
                    </a:moveTo>
                    <a:lnTo>
                      <a:pt x="3870" y="2584"/>
                    </a:lnTo>
                    <a:lnTo>
                      <a:pt x="2584" y="2584"/>
                    </a:lnTo>
                    <a:lnTo>
                      <a:pt x="2584" y="1298"/>
                    </a:lnTo>
                    <a:close/>
                    <a:moveTo>
                      <a:pt x="1286" y="0"/>
                    </a:moveTo>
                    <a:lnTo>
                      <a:pt x="1286" y="6466"/>
                    </a:lnTo>
                    <a:lnTo>
                      <a:pt x="0" y="6466"/>
                    </a:lnTo>
                    <a:lnTo>
                      <a:pt x="0" y="7751"/>
                    </a:lnTo>
                    <a:lnTo>
                      <a:pt x="1286" y="7751"/>
                    </a:lnTo>
                    <a:lnTo>
                      <a:pt x="1286" y="10335"/>
                    </a:lnTo>
                    <a:lnTo>
                      <a:pt x="2584" y="10335"/>
                    </a:lnTo>
                    <a:lnTo>
                      <a:pt x="2584" y="7751"/>
                    </a:lnTo>
                    <a:lnTo>
                      <a:pt x="3870" y="7751"/>
                    </a:lnTo>
                    <a:lnTo>
                      <a:pt x="3870" y="10335"/>
                    </a:lnTo>
                    <a:lnTo>
                      <a:pt x="5168" y="10335"/>
                    </a:lnTo>
                    <a:lnTo>
                      <a:pt x="5168" y="7751"/>
                    </a:lnTo>
                    <a:lnTo>
                      <a:pt x="6454" y="7751"/>
                    </a:lnTo>
                    <a:lnTo>
                      <a:pt x="6454" y="9049"/>
                    </a:lnTo>
                    <a:lnTo>
                      <a:pt x="7751" y="9049"/>
                    </a:lnTo>
                    <a:lnTo>
                      <a:pt x="7751" y="7751"/>
                    </a:lnTo>
                    <a:lnTo>
                      <a:pt x="9037" y="7751"/>
                    </a:lnTo>
                    <a:lnTo>
                      <a:pt x="9037" y="6466"/>
                    </a:lnTo>
                    <a:lnTo>
                      <a:pt x="7751" y="6466"/>
                    </a:lnTo>
                    <a:lnTo>
                      <a:pt x="7751" y="1298"/>
                    </a:lnTo>
                    <a:lnTo>
                      <a:pt x="7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0"/>
              <p:cNvSpPr/>
              <p:nvPr/>
            </p:nvSpPr>
            <p:spPr>
              <a:xfrm>
                <a:off x="1708761" y="1818992"/>
                <a:ext cx="285264" cy="56779"/>
              </a:xfrm>
              <a:custGeom>
                <a:avLst/>
                <a:gdLst/>
                <a:ahLst/>
                <a:cxnLst/>
                <a:rect l="l" t="t" r="r" b="b"/>
                <a:pathLst>
                  <a:path w="6466" h="1287" extrusionOk="0">
                    <a:moveTo>
                      <a:pt x="0" y="1"/>
                    </a:moveTo>
                    <a:lnTo>
                      <a:pt x="0" y="1287"/>
                    </a:lnTo>
                    <a:lnTo>
                      <a:pt x="6465" y="1287"/>
                    </a:lnTo>
                    <a:lnTo>
                      <a:pt x="6465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0"/>
              <p:cNvSpPr/>
              <p:nvPr/>
            </p:nvSpPr>
            <p:spPr>
              <a:xfrm>
                <a:off x="1594761" y="1932992"/>
                <a:ext cx="56779" cy="285264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6466" extrusionOk="0">
                    <a:moveTo>
                      <a:pt x="1" y="0"/>
                    </a:moveTo>
                    <a:lnTo>
                      <a:pt x="1" y="6466"/>
                    </a:lnTo>
                    <a:lnTo>
                      <a:pt x="1286" y="646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0"/>
              <p:cNvSpPr/>
              <p:nvPr/>
            </p:nvSpPr>
            <p:spPr>
              <a:xfrm>
                <a:off x="2050715" y="1932992"/>
                <a:ext cx="57265" cy="285264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6466" extrusionOk="0">
                    <a:moveTo>
                      <a:pt x="0" y="0"/>
                    </a:moveTo>
                    <a:lnTo>
                      <a:pt x="0" y="6466"/>
                    </a:lnTo>
                    <a:lnTo>
                      <a:pt x="1298" y="6466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0"/>
              <p:cNvSpPr/>
              <p:nvPr/>
            </p:nvSpPr>
            <p:spPr>
              <a:xfrm>
                <a:off x="1993980" y="2332211"/>
                <a:ext cx="56779" cy="114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2584" extrusionOk="0">
                    <a:moveTo>
                      <a:pt x="0" y="0"/>
                    </a:moveTo>
                    <a:lnTo>
                      <a:pt x="0" y="2584"/>
                    </a:lnTo>
                    <a:lnTo>
                      <a:pt x="1286" y="2584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0"/>
              <p:cNvSpPr/>
              <p:nvPr/>
            </p:nvSpPr>
            <p:spPr>
              <a:xfrm>
                <a:off x="1651496" y="2388946"/>
                <a:ext cx="5730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8" extrusionOk="0">
                    <a:moveTo>
                      <a:pt x="0" y="0"/>
                    </a:moveTo>
                    <a:lnTo>
                      <a:pt x="0" y="1298"/>
                    </a:lnTo>
                    <a:lnTo>
                      <a:pt x="1298" y="1298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0"/>
              <p:cNvSpPr/>
              <p:nvPr/>
            </p:nvSpPr>
            <p:spPr>
              <a:xfrm>
                <a:off x="1879981" y="2388946"/>
                <a:ext cx="5677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98" extrusionOk="0">
                    <a:moveTo>
                      <a:pt x="1" y="0"/>
                    </a:moveTo>
                    <a:lnTo>
                      <a:pt x="1" y="1298"/>
                    </a:lnTo>
                    <a:lnTo>
                      <a:pt x="1287" y="1298"/>
                    </a:lnTo>
                    <a:lnTo>
                      <a:pt x="128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0"/>
              <p:cNvSpPr/>
              <p:nvPr/>
            </p:nvSpPr>
            <p:spPr>
              <a:xfrm>
                <a:off x="1651496" y="1875728"/>
                <a:ext cx="57309" cy="5730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9" extrusionOk="0">
                    <a:moveTo>
                      <a:pt x="0" y="1"/>
                    </a:moveTo>
                    <a:lnTo>
                      <a:pt x="0" y="1298"/>
                    </a:lnTo>
                    <a:lnTo>
                      <a:pt x="1298" y="1298"/>
                    </a:lnTo>
                    <a:lnTo>
                      <a:pt x="129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0"/>
              <p:cNvSpPr/>
              <p:nvPr/>
            </p:nvSpPr>
            <p:spPr>
              <a:xfrm>
                <a:off x="1993980" y="1875728"/>
                <a:ext cx="56779" cy="57309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99" extrusionOk="0">
                    <a:moveTo>
                      <a:pt x="0" y="1"/>
                    </a:moveTo>
                    <a:lnTo>
                      <a:pt x="0" y="1298"/>
                    </a:lnTo>
                    <a:lnTo>
                      <a:pt x="1286" y="1298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0" name="Google Shape;530;p20"/>
            <p:cNvGrpSpPr/>
            <p:nvPr/>
          </p:nvGrpSpPr>
          <p:grpSpPr>
            <a:xfrm rot="-2700000" flipH="1">
              <a:off x="7768769" y="4771520"/>
              <a:ext cx="182912" cy="182969"/>
              <a:chOff x="3052932" y="2641078"/>
              <a:chExt cx="616189" cy="616674"/>
            </a:xfrm>
          </p:grpSpPr>
          <p:sp>
            <p:nvSpPr>
              <p:cNvPr id="531" name="Google Shape;531;p20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0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0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0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5" name="Google Shape;535;p20"/>
            <p:cNvGrpSpPr/>
            <p:nvPr/>
          </p:nvGrpSpPr>
          <p:grpSpPr>
            <a:xfrm flipH="1">
              <a:off x="382032" y="77421"/>
              <a:ext cx="503917" cy="503917"/>
              <a:chOff x="320471" y="3391693"/>
              <a:chExt cx="615660" cy="615660"/>
            </a:xfrm>
          </p:grpSpPr>
          <p:sp>
            <p:nvSpPr>
              <p:cNvPr id="536" name="Google Shape;536;p20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0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0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0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0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0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0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3" name="Google Shape;543;p20"/>
            <p:cNvGrpSpPr/>
            <p:nvPr/>
          </p:nvGrpSpPr>
          <p:grpSpPr>
            <a:xfrm rot="-2700000" flipH="1">
              <a:off x="419944" y="905645"/>
              <a:ext cx="182912" cy="182969"/>
              <a:chOff x="3052932" y="2641078"/>
              <a:chExt cx="616189" cy="616674"/>
            </a:xfrm>
          </p:grpSpPr>
          <p:sp>
            <p:nvSpPr>
              <p:cNvPr id="544" name="Google Shape;544;p20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0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0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0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8" name="Google Shape;548;p20"/>
            <p:cNvGrpSpPr/>
            <p:nvPr/>
          </p:nvGrpSpPr>
          <p:grpSpPr>
            <a:xfrm rot="-2700000" flipH="1">
              <a:off x="1226444" y="279920"/>
              <a:ext cx="182912" cy="182969"/>
              <a:chOff x="3052932" y="2641078"/>
              <a:chExt cx="616189" cy="616674"/>
            </a:xfrm>
          </p:grpSpPr>
          <p:sp>
            <p:nvSpPr>
              <p:cNvPr id="549" name="Google Shape;549;p20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0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0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0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3" name="Google Shape;553;p20"/>
            <p:cNvGrpSpPr/>
            <p:nvPr/>
          </p:nvGrpSpPr>
          <p:grpSpPr>
            <a:xfrm flipH="1">
              <a:off x="8405282" y="-200679"/>
              <a:ext cx="503917" cy="503917"/>
              <a:chOff x="320471" y="3391693"/>
              <a:chExt cx="615660" cy="615660"/>
            </a:xfrm>
          </p:grpSpPr>
          <p:sp>
            <p:nvSpPr>
              <p:cNvPr id="554" name="Google Shape;554;p20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0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0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0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0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0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0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1" name="Google Shape;561;p20"/>
            <p:cNvGrpSpPr/>
            <p:nvPr/>
          </p:nvGrpSpPr>
          <p:grpSpPr>
            <a:xfrm rot="-2700000" flipH="1">
              <a:off x="392119" y="4305470"/>
              <a:ext cx="182912" cy="182969"/>
              <a:chOff x="3052932" y="2641078"/>
              <a:chExt cx="616189" cy="616674"/>
            </a:xfrm>
          </p:grpSpPr>
          <p:sp>
            <p:nvSpPr>
              <p:cNvPr id="562" name="Google Shape;562;p20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0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7" name="Google Shape;617;p22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grpSp>
        <p:nvGrpSpPr>
          <p:cNvPr id="618" name="Google Shape;618;p22"/>
          <p:cNvGrpSpPr/>
          <p:nvPr/>
        </p:nvGrpSpPr>
        <p:grpSpPr>
          <a:xfrm>
            <a:off x="201817" y="-200679"/>
            <a:ext cx="8595353" cy="5193018"/>
            <a:chOff x="201817" y="-200679"/>
            <a:chExt cx="8595353" cy="5193018"/>
          </a:xfrm>
        </p:grpSpPr>
        <p:grpSp>
          <p:nvGrpSpPr>
            <p:cNvPr id="619" name="Google Shape;619;p22"/>
            <p:cNvGrpSpPr/>
            <p:nvPr/>
          </p:nvGrpSpPr>
          <p:grpSpPr>
            <a:xfrm flipH="1">
              <a:off x="8437167" y="4920072"/>
              <a:ext cx="360003" cy="72268"/>
              <a:chOff x="1651496" y="2388946"/>
              <a:chExt cx="285264" cy="57265"/>
            </a:xfrm>
          </p:grpSpPr>
          <p:sp>
            <p:nvSpPr>
              <p:cNvPr id="620" name="Google Shape;620;p22"/>
              <p:cNvSpPr/>
              <p:nvPr/>
            </p:nvSpPr>
            <p:spPr>
              <a:xfrm>
                <a:off x="1651496" y="2388946"/>
                <a:ext cx="5730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8" extrusionOk="0">
                    <a:moveTo>
                      <a:pt x="0" y="0"/>
                    </a:moveTo>
                    <a:lnTo>
                      <a:pt x="0" y="1298"/>
                    </a:lnTo>
                    <a:lnTo>
                      <a:pt x="1298" y="1298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2"/>
              <p:cNvSpPr/>
              <p:nvPr/>
            </p:nvSpPr>
            <p:spPr>
              <a:xfrm>
                <a:off x="1879981" y="2388946"/>
                <a:ext cx="5677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98" extrusionOk="0">
                    <a:moveTo>
                      <a:pt x="1" y="0"/>
                    </a:moveTo>
                    <a:lnTo>
                      <a:pt x="1" y="1298"/>
                    </a:lnTo>
                    <a:lnTo>
                      <a:pt x="1287" y="1298"/>
                    </a:lnTo>
                    <a:lnTo>
                      <a:pt x="128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2" name="Google Shape;622;p22"/>
            <p:cNvGrpSpPr/>
            <p:nvPr/>
          </p:nvGrpSpPr>
          <p:grpSpPr>
            <a:xfrm rot="-2700000" flipH="1">
              <a:off x="8525719" y="4646370"/>
              <a:ext cx="182912" cy="182969"/>
              <a:chOff x="3052932" y="2641078"/>
              <a:chExt cx="616189" cy="616674"/>
            </a:xfrm>
          </p:grpSpPr>
          <p:sp>
            <p:nvSpPr>
              <p:cNvPr id="623" name="Google Shape;623;p22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2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2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2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7" name="Google Shape;627;p22"/>
            <p:cNvGrpSpPr/>
            <p:nvPr/>
          </p:nvGrpSpPr>
          <p:grpSpPr>
            <a:xfrm flipH="1">
              <a:off x="229632" y="77421"/>
              <a:ext cx="503917" cy="503917"/>
              <a:chOff x="320471" y="3391693"/>
              <a:chExt cx="615660" cy="615660"/>
            </a:xfrm>
          </p:grpSpPr>
          <p:sp>
            <p:nvSpPr>
              <p:cNvPr id="628" name="Google Shape;628;p22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2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2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2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2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2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2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5" name="Google Shape;635;p22"/>
            <p:cNvGrpSpPr/>
            <p:nvPr/>
          </p:nvGrpSpPr>
          <p:grpSpPr>
            <a:xfrm rot="-2700000" flipH="1">
              <a:off x="267544" y="905645"/>
              <a:ext cx="182912" cy="182969"/>
              <a:chOff x="3052932" y="2641078"/>
              <a:chExt cx="616189" cy="616674"/>
            </a:xfrm>
          </p:grpSpPr>
          <p:sp>
            <p:nvSpPr>
              <p:cNvPr id="636" name="Google Shape;636;p22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2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2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2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0" name="Google Shape;640;p22"/>
            <p:cNvGrpSpPr/>
            <p:nvPr/>
          </p:nvGrpSpPr>
          <p:grpSpPr>
            <a:xfrm rot="-2700000" flipH="1">
              <a:off x="1074044" y="279920"/>
              <a:ext cx="182912" cy="182969"/>
              <a:chOff x="3052932" y="2641078"/>
              <a:chExt cx="616189" cy="616674"/>
            </a:xfrm>
          </p:grpSpPr>
          <p:sp>
            <p:nvSpPr>
              <p:cNvPr id="641" name="Google Shape;641;p22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2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2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2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5" name="Google Shape;645;p22"/>
            <p:cNvGrpSpPr/>
            <p:nvPr/>
          </p:nvGrpSpPr>
          <p:grpSpPr>
            <a:xfrm flipH="1">
              <a:off x="8252882" y="-200679"/>
              <a:ext cx="503917" cy="503917"/>
              <a:chOff x="320471" y="3391693"/>
              <a:chExt cx="615660" cy="615660"/>
            </a:xfrm>
          </p:grpSpPr>
          <p:sp>
            <p:nvSpPr>
              <p:cNvPr id="646" name="Google Shape;646;p22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2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2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2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2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2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2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22"/>
            <p:cNvGrpSpPr/>
            <p:nvPr/>
          </p:nvGrpSpPr>
          <p:grpSpPr>
            <a:xfrm rot="-2700000" flipH="1">
              <a:off x="239719" y="4305470"/>
              <a:ext cx="182912" cy="182969"/>
              <a:chOff x="3052932" y="2641078"/>
              <a:chExt cx="616189" cy="616674"/>
            </a:xfrm>
          </p:grpSpPr>
          <p:sp>
            <p:nvSpPr>
              <p:cNvPr id="654" name="Google Shape;654;p22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2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2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2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Google Shape;659;p23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grpSp>
        <p:nvGrpSpPr>
          <p:cNvPr id="660" name="Google Shape;660;p23"/>
          <p:cNvGrpSpPr/>
          <p:nvPr/>
        </p:nvGrpSpPr>
        <p:grpSpPr>
          <a:xfrm>
            <a:off x="201817" y="-200679"/>
            <a:ext cx="8666953" cy="5193041"/>
            <a:chOff x="201817" y="-200679"/>
            <a:chExt cx="8666953" cy="5193041"/>
          </a:xfrm>
        </p:grpSpPr>
        <p:grpSp>
          <p:nvGrpSpPr>
            <p:cNvPr id="661" name="Google Shape;661;p23"/>
            <p:cNvGrpSpPr/>
            <p:nvPr/>
          </p:nvGrpSpPr>
          <p:grpSpPr>
            <a:xfrm>
              <a:off x="201817" y="4200790"/>
              <a:ext cx="647682" cy="791550"/>
              <a:chOff x="1594761" y="1818992"/>
              <a:chExt cx="513219" cy="627218"/>
            </a:xfrm>
          </p:grpSpPr>
          <p:sp>
            <p:nvSpPr>
              <p:cNvPr id="662" name="Google Shape;662;p23"/>
              <p:cNvSpPr/>
              <p:nvPr/>
            </p:nvSpPr>
            <p:spPr>
              <a:xfrm>
                <a:off x="1652025" y="1932992"/>
                <a:ext cx="398734" cy="455998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10336" extrusionOk="0">
                    <a:moveTo>
                      <a:pt x="3870" y="1298"/>
                    </a:moveTo>
                    <a:lnTo>
                      <a:pt x="3870" y="2584"/>
                    </a:lnTo>
                    <a:lnTo>
                      <a:pt x="2584" y="2584"/>
                    </a:lnTo>
                    <a:lnTo>
                      <a:pt x="2584" y="1298"/>
                    </a:lnTo>
                    <a:close/>
                    <a:moveTo>
                      <a:pt x="1286" y="0"/>
                    </a:moveTo>
                    <a:lnTo>
                      <a:pt x="1286" y="6466"/>
                    </a:lnTo>
                    <a:lnTo>
                      <a:pt x="0" y="6466"/>
                    </a:lnTo>
                    <a:lnTo>
                      <a:pt x="0" y="7751"/>
                    </a:lnTo>
                    <a:lnTo>
                      <a:pt x="1286" y="7751"/>
                    </a:lnTo>
                    <a:lnTo>
                      <a:pt x="1286" y="10335"/>
                    </a:lnTo>
                    <a:lnTo>
                      <a:pt x="2584" y="10335"/>
                    </a:lnTo>
                    <a:lnTo>
                      <a:pt x="2584" y="7751"/>
                    </a:lnTo>
                    <a:lnTo>
                      <a:pt x="3870" y="7751"/>
                    </a:lnTo>
                    <a:lnTo>
                      <a:pt x="3870" y="10335"/>
                    </a:lnTo>
                    <a:lnTo>
                      <a:pt x="5168" y="10335"/>
                    </a:lnTo>
                    <a:lnTo>
                      <a:pt x="5168" y="7751"/>
                    </a:lnTo>
                    <a:lnTo>
                      <a:pt x="6454" y="7751"/>
                    </a:lnTo>
                    <a:lnTo>
                      <a:pt x="6454" y="9049"/>
                    </a:lnTo>
                    <a:lnTo>
                      <a:pt x="7751" y="9049"/>
                    </a:lnTo>
                    <a:lnTo>
                      <a:pt x="7751" y="7751"/>
                    </a:lnTo>
                    <a:lnTo>
                      <a:pt x="9037" y="7751"/>
                    </a:lnTo>
                    <a:lnTo>
                      <a:pt x="9037" y="6466"/>
                    </a:lnTo>
                    <a:lnTo>
                      <a:pt x="7751" y="6466"/>
                    </a:lnTo>
                    <a:lnTo>
                      <a:pt x="7751" y="1298"/>
                    </a:lnTo>
                    <a:lnTo>
                      <a:pt x="7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3"/>
              <p:cNvSpPr/>
              <p:nvPr/>
            </p:nvSpPr>
            <p:spPr>
              <a:xfrm>
                <a:off x="1708761" y="1818992"/>
                <a:ext cx="285264" cy="56779"/>
              </a:xfrm>
              <a:custGeom>
                <a:avLst/>
                <a:gdLst/>
                <a:ahLst/>
                <a:cxnLst/>
                <a:rect l="l" t="t" r="r" b="b"/>
                <a:pathLst>
                  <a:path w="6466" h="1287" extrusionOk="0">
                    <a:moveTo>
                      <a:pt x="0" y="1"/>
                    </a:moveTo>
                    <a:lnTo>
                      <a:pt x="0" y="1287"/>
                    </a:lnTo>
                    <a:lnTo>
                      <a:pt x="6465" y="1287"/>
                    </a:lnTo>
                    <a:lnTo>
                      <a:pt x="6465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3"/>
              <p:cNvSpPr/>
              <p:nvPr/>
            </p:nvSpPr>
            <p:spPr>
              <a:xfrm>
                <a:off x="1594761" y="1932992"/>
                <a:ext cx="56779" cy="285264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6466" extrusionOk="0">
                    <a:moveTo>
                      <a:pt x="1" y="0"/>
                    </a:moveTo>
                    <a:lnTo>
                      <a:pt x="1" y="6466"/>
                    </a:lnTo>
                    <a:lnTo>
                      <a:pt x="1286" y="646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3"/>
              <p:cNvSpPr/>
              <p:nvPr/>
            </p:nvSpPr>
            <p:spPr>
              <a:xfrm>
                <a:off x="2050715" y="1932992"/>
                <a:ext cx="57265" cy="285264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6466" extrusionOk="0">
                    <a:moveTo>
                      <a:pt x="0" y="0"/>
                    </a:moveTo>
                    <a:lnTo>
                      <a:pt x="0" y="6466"/>
                    </a:lnTo>
                    <a:lnTo>
                      <a:pt x="1298" y="6466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3"/>
              <p:cNvSpPr/>
              <p:nvPr/>
            </p:nvSpPr>
            <p:spPr>
              <a:xfrm>
                <a:off x="1993980" y="2332211"/>
                <a:ext cx="56779" cy="114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2584" extrusionOk="0">
                    <a:moveTo>
                      <a:pt x="0" y="0"/>
                    </a:moveTo>
                    <a:lnTo>
                      <a:pt x="0" y="2584"/>
                    </a:lnTo>
                    <a:lnTo>
                      <a:pt x="1286" y="2584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3"/>
              <p:cNvSpPr/>
              <p:nvPr/>
            </p:nvSpPr>
            <p:spPr>
              <a:xfrm>
                <a:off x="1651496" y="2388946"/>
                <a:ext cx="5730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8" extrusionOk="0">
                    <a:moveTo>
                      <a:pt x="0" y="0"/>
                    </a:moveTo>
                    <a:lnTo>
                      <a:pt x="0" y="1298"/>
                    </a:lnTo>
                    <a:lnTo>
                      <a:pt x="1298" y="1298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3"/>
              <p:cNvSpPr/>
              <p:nvPr/>
            </p:nvSpPr>
            <p:spPr>
              <a:xfrm>
                <a:off x="1879981" y="2388946"/>
                <a:ext cx="5677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98" extrusionOk="0">
                    <a:moveTo>
                      <a:pt x="1" y="0"/>
                    </a:moveTo>
                    <a:lnTo>
                      <a:pt x="1" y="1298"/>
                    </a:lnTo>
                    <a:lnTo>
                      <a:pt x="1287" y="1298"/>
                    </a:lnTo>
                    <a:lnTo>
                      <a:pt x="128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3"/>
              <p:cNvSpPr/>
              <p:nvPr/>
            </p:nvSpPr>
            <p:spPr>
              <a:xfrm>
                <a:off x="1651496" y="1875728"/>
                <a:ext cx="57309" cy="5730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9" extrusionOk="0">
                    <a:moveTo>
                      <a:pt x="0" y="1"/>
                    </a:moveTo>
                    <a:lnTo>
                      <a:pt x="0" y="1298"/>
                    </a:lnTo>
                    <a:lnTo>
                      <a:pt x="1298" y="1298"/>
                    </a:lnTo>
                    <a:lnTo>
                      <a:pt x="129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3"/>
              <p:cNvSpPr/>
              <p:nvPr/>
            </p:nvSpPr>
            <p:spPr>
              <a:xfrm>
                <a:off x="1993980" y="1875728"/>
                <a:ext cx="56779" cy="57309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99" extrusionOk="0">
                    <a:moveTo>
                      <a:pt x="0" y="1"/>
                    </a:moveTo>
                    <a:lnTo>
                      <a:pt x="0" y="1298"/>
                    </a:lnTo>
                    <a:lnTo>
                      <a:pt x="1286" y="1298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1" name="Google Shape;671;p23"/>
            <p:cNvGrpSpPr/>
            <p:nvPr/>
          </p:nvGrpSpPr>
          <p:grpSpPr>
            <a:xfrm rot="2700000">
              <a:off x="1271305" y="4771520"/>
              <a:ext cx="182912" cy="182969"/>
              <a:chOff x="3052932" y="2641078"/>
              <a:chExt cx="616189" cy="616674"/>
            </a:xfrm>
          </p:grpSpPr>
          <p:sp>
            <p:nvSpPr>
              <p:cNvPr id="672" name="Google Shape;672;p23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3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3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3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6" name="Google Shape;676;p23"/>
            <p:cNvGrpSpPr/>
            <p:nvPr/>
          </p:nvGrpSpPr>
          <p:grpSpPr>
            <a:xfrm>
              <a:off x="8337036" y="77421"/>
              <a:ext cx="503917" cy="503917"/>
              <a:chOff x="320471" y="3391693"/>
              <a:chExt cx="615660" cy="615660"/>
            </a:xfrm>
          </p:grpSpPr>
          <p:sp>
            <p:nvSpPr>
              <p:cNvPr id="677" name="Google Shape;677;p23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3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3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3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3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3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3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4" name="Google Shape;684;p23"/>
            <p:cNvGrpSpPr/>
            <p:nvPr/>
          </p:nvGrpSpPr>
          <p:grpSpPr>
            <a:xfrm rot="2700000">
              <a:off x="8620130" y="905645"/>
              <a:ext cx="182912" cy="182969"/>
              <a:chOff x="3052932" y="2641078"/>
              <a:chExt cx="616189" cy="616674"/>
            </a:xfrm>
          </p:grpSpPr>
          <p:sp>
            <p:nvSpPr>
              <p:cNvPr id="685" name="Google Shape;685;p23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3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3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3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9" name="Google Shape;689;p23"/>
            <p:cNvGrpSpPr/>
            <p:nvPr/>
          </p:nvGrpSpPr>
          <p:grpSpPr>
            <a:xfrm rot="2700000">
              <a:off x="7813630" y="279920"/>
              <a:ext cx="182912" cy="182969"/>
              <a:chOff x="3052932" y="2641078"/>
              <a:chExt cx="616189" cy="616674"/>
            </a:xfrm>
          </p:grpSpPr>
          <p:sp>
            <p:nvSpPr>
              <p:cNvPr id="690" name="Google Shape;690;p23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3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3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3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4" name="Google Shape;694;p23"/>
            <p:cNvGrpSpPr/>
            <p:nvPr/>
          </p:nvGrpSpPr>
          <p:grpSpPr>
            <a:xfrm>
              <a:off x="313786" y="-200679"/>
              <a:ext cx="503917" cy="503917"/>
              <a:chOff x="320471" y="3391693"/>
              <a:chExt cx="615660" cy="615660"/>
            </a:xfrm>
          </p:grpSpPr>
          <p:sp>
            <p:nvSpPr>
              <p:cNvPr id="695" name="Google Shape;695;p23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3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3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3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3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3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3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2" name="Google Shape;702;p23"/>
            <p:cNvGrpSpPr/>
            <p:nvPr/>
          </p:nvGrpSpPr>
          <p:grpSpPr>
            <a:xfrm rot="2700000">
              <a:off x="8647955" y="4305470"/>
              <a:ext cx="182912" cy="182969"/>
              <a:chOff x="3052932" y="2641078"/>
              <a:chExt cx="616189" cy="616674"/>
            </a:xfrm>
          </p:grpSpPr>
          <p:sp>
            <p:nvSpPr>
              <p:cNvPr id="703" name="Google Shape;703;p23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3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3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3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3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57" name="Google Shape;57;p3"/>
          <p:cNvSpPr txBox="1">
            <a:spLocks noGrp="1"/>
          </p:cNvSpPr>
          <p:nvPr>
            <p:ph type="title"/>
          </p:nvPr>
        </p:nvSpPr>
        <p:spPr>
          <a:xfrm>
            <a:off x="2391900" y="2634414"/>
            <a:ext cx="4360200" cy="9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4027150" y="1577583"/>
            <a:ext cx="1089900" cy="102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59" name="Google Shape;59;p3"/>
          <p:cNvGrpSpPr/>
          <p:nvPr/>
        </p:nvGrpSpPr>
        <p:grpSpPr>
          <a:xfrm>
            <a:off x="-101606" y="225802"/>
            <a:ext cx="9723103" cy="4716794"/>
            <a:chOff x="-101606" y="225802"/>
            <a:chExt cx="9723103" cy="4716794"/>
          </a:xfrm>
        </p:grpSpPr>
        <p:pic>
          <p:nvPicPr>
            <p:cNvPr id="60" name="Google Shape;60;p3"/>
            <p:cNvPicPr preferRelativeResize="0"/>
            <p:nvPr/>
          </p:nvPicPr>
          <p:blipFill rotWithShape="1">
            <a:blip r:embed="rId3">
              <a:alphaModFix amt="80000"/>
            </a:blip>
            <a:srcRect r="39943"/>
            <a:stretch/>
          </p:blipFill>
          <p:spPr>
            <a:xfrm>
              <a:off x="7742451" y="319974"/>
              <a:ext cx="308050" cy="288527"/>
            </a:xfrm>
            <a:prstGeom prst="rect">
              <a:avLst/>
            </a:prstGeom>
            <a:noFill/>
            <a:ln>
              <a:noFill/>
            </a:ln>
            <a:effectLst>
              <a:outerShdw blurRad="142875" dist="57150" dir="5400000" algn="bl" rotWithShape="0">
                <a:schemeClr val="lt2">
                  <a:alpha val="50000"/>
                </a:schemeClr>
              </a:outerShdw>
            </a:effectLst>
          </p:spPr>
        </p:pic>
        <p:sp>
          <p:nvSpPr>
            <p:cNvPr id="61" name="Google Shape;61;p3"/>
            <p:cNvSpPr/>
            <p:nvPr/>
          </p:nvSpPr>
          <p:spPr>
            <a:xfrm>
              <a:off x="206737" y="4061327"/>
              <a:ext cx="241387" cy="241387"/>
            </a:xfrm>
            <a:custGeom>
              <a:avLst/>
              <a:gdLst/>
              <a:ahLst/>
              <a:cxnLst/>
              <a:rect l="l" t="t" r="r" b="b"/>
              <a:pathLst>
                <a:path w="12943" h="12943" extrusionOk="0">
                  <a:moveTo>
                    <a:pt x="8097" y="4859"/>
                  </a:moveTo>
                  <a:lnTo>
                    <a:pt x="8097" y="8085"/>
                  </a:lnTo>
                  <a:lnTo>
                    <a:pt x="4858" y="8085"/>
                  </a:lnTo>
                  <a:lnTo>
                    <a:pt x="4858" y="4859"/>
                  </a:lnTo>
                  <a:close/>
                  <a:moveTo>
                    <a:pt x="4858" y="1"/>
                  </a:moveTo>
                  <a:lnTo>
                    <a:pt x="4858" y="1620"/>
                  </a:lnTo>
                  <a:lnTo>
                    <a:pt x="3239" y="1620"/>
                  </a:lnTo>
                  <a:lnTo>
                    <a:pt x="3239" y="3239"/>
                  </a:lnTo>
                  <a:lnTo>
                    <a:pt x="1620" y="3239"/>
                  </a:lnTo>
                  <a:lnTo>
                    <a:pt x="1620" y="4859"/>
                  </a:lnTo>
                  <a:lnTo>
                    <a:pt x="1" y="4859"/>
                  </a:lnTo>
                  <a:lnTo>
                    <a:pt x="1" y="8085"/>
                  </a:lnTo>
                  <a:lnTo>
                    <a:pt x="1620" y="8085"/>
                  </a:lnTo>
                  <a:lnTo>
                    <a:pt x="1620" y="9705"/>
                  </a:lnTo>
                  <a:lnTo>
                    <a:pt x="3239" y="9705"/>
                  </a:lnTo>
                  <a:lnTo>
                    <a:pt x="3239" y="11324"/>
                  </a:lnTo>
                  <a:lnTo>
                    <a:pt x="4858" y="11324"/>
                  </a:lnTo>
                  <a:lnTo>
                    <a:pt x="4858" y="12943"/>
                  </a:lnTo>
                  <a:lnTo>
                    <a:pt x="8097" y="12943"/>
                  </a:lnTo>
                  <a:lnTo>
                    <a:pt x="8097" y="11324"/>
                  </a:lnTo>
                  <a:lnTo>
                    <a:pt x="9716" y="11324"/>
                  </a:lnTo>
                  <a:lnTo>
                    <a:pt x="9716" y="9705"/>
                  </a:lnTo>
                  <a:lnTo>
                    <a:pt x="11323" y="9705"/>
                  </a:lnTo>
                  <a:lnTo>
                    <a:pt x="11323" y="8085"/>
                  </a:lnTo>
                  <a:lnTo>
                    <a:pt x="12943" y="8085"/>
                  </a:lnTo>
                  <a:lnTo>
                    <a:pt x="12943" y="4859"/>
                  </a:lnTo>
                  <a:lnTo>
                    <a:pt x="11323" y="4859"/>
                  </a:lnTo>
                  <a:lnTo>
                    <a:pt x="11323" y="3239"/>
                  </a:lnTo>
                  <a:lnTo>
                    <a:pt x="9716" y="3239"/>
                  </a:lnTo>
                  <a:lnTo>
                    <a:pt x="9716" y="1620"/>
                  </a:lnTo>
                  <a:lnTo>
                    <a:pt x="8097" y="16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8619787" y="1397577"/>
              <a:ext cx="241387" cy="241387"/>
            </a:xfrm>
            <a:custGeom>
              <a:avLst/>
              <a:gdLst/>
              <a:ahLst/>
              <a:cxnLst/>
              <a:rect l="l" t="t" r="r" b="b"/>
              <a:pathLst>
                <a:path w="12943" h="12943" extrusionOk="0">
                  <a:moveTo>
                    <a:pt x="8097" y="4859"/>
                  </a:moveTo>
                  <a:lnTo>
                    <a:pt x="8097" y="8085"/>
                  </a:lnTo>
                  <a:lnTo>
                    <a:pt x="4858" y="8085"/>
                  </a:lnTo>
                  <a:lnTo>
                    <a:pt x="4858" y="4859"/>
                  </a:lnTo>
                  <a:close/>
                  <a:moveTo>
                    <a:pt x="4858" y="1"/>
                  </a:moveTo>
                  <a:lnTo>
                    <a:pt x="4858" y="1620"/>
                  </a:lnTo>
                  <a:lnTo>
                    <a:pt x="3239" y="1620"/>
                  </a:lnTo>
                  <a:lnTo>
                    <a:pt x="3239" y="3239"/>
                  </a:lnTo>
                  <a:lnTo>
                    <a:pt x="1620" y="3239"/>
                  </a:lnTo>
                  <a:lnTo>
                    <a:pt x="1620" y="4859"/>
                  </a:lnTo>
                  <a:lnTo>
                    <a:pt x="1" y="4859"/>
                  </a:lnTo>
                  <a:lnTo>
                    <a:pt x="1" y="8085"/>
                  </a:lnTo>
                  <a:lnTo>
                    <a:pt x="1620" y="8085"/>
                  </a:lnTo>
                  <a:lnTo>
                    <a:pt x="1620" y="9705"/>
                  </a:lnTo>
                  <a:lnTo>
                    <a:pt x="3239" y="9705"/>
                  </a:lnTo>
                  <a:lnTo>
                    <a:pt x="3239" y="11324"/>
                  </a:lnTo>
                  <a:lnTo>
                    <a:pt x="4858" y="11324"/>
                  </a:lnTo>
                  <a:lnTo>
                    <a:pt x="4858" y="12943"/>
                  </a:lnTo>
                  <a:lnTo>
                    <a:pt x="8097" y="12943"/>
                  </a:lnTo>
                  <a:lnTo>
                    <a:pt x="8097" y="11324"/>
                  </a:lnTo>
                  <a:lnTo>
                    <a:pt x="9716" y="11324"/>
                  </a:lnTo>
                  <a:lnTo>
                    <a:pt x="9716" y="9705"/>
                  </a:lnTo>
                  <a:lnTo>
                    <a:pt x="11323" y="9705"/>
                  </a:lnTo>
                  <a:lnTo>
                    <a:pt x="11323" y="8085"/>
                  </a:lnTo>
                  <a:lnTo>
                    <a:pt x="12943" y="8085"/>
                  </a:lnTo>
                  <a:lnTo>
                    <a:pt x="12943" y="4859"/>
                  </a:lnTo>
                  <a:lnTo>
                    <a:pt x="11323" y="4859"/>
                  </a:lnTo>
                  <a:lnTo>
                    <a:pt x="11323" y="3239"/>
                  </a:lnTo>
                  <a:lnTo>
                    <a:pt x="9716" y="3239"/>
                  </a:lnTo>
                  <a:lnTo>
                    <a:pt x="9716" y="1620"/>
                  </a:lnTo>
                  <a:lnTo>
                    <a:pt x="8097" y="16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65462" y="1015202"/>
              <a:ext cx="241387" cy="241387"/>
            </a:xfrm>
            <a:custGeom>
              <a:avLst/>
              <a:gdLst/>
              <a:ahLst/>
              <a:cxnLst/>
              <a:rect l="l" t="t" r="r" b="b"/>
              <a:pathLst>
                <a:path w="12943" h="12943" extrusionOk="0">
                  <a:moveTo>
                    <a:pt x="8097" y="4859"/>
                  </a:moveTo>
                  <a:lnTo>
                    <a:pt x="8097" y="8085"/>
                  </a:lnTo>
                  <a:lnTo>
                    <a:pt x="4858" y="8085"/>
                  </a:lnTo>
                  <a:lnTo>
                    <a:pt x="4858" y="4859"/>
                  </a:lnTo>
                  <a:close/>
                  <a:moveTo>
                    <a:pt x="4858" y="1"/>
                  </a:moveTo>
                  <a:lnTo>
                    <a:pt x="4858" y="1620"/>
                  </a:lnTo>
                  <a:lnTo>
                    <a:pt x="3239" y="1620"/>
                  </a:lnTo>
                  <a:lnTo>
                    <a:pt x="3239" y="3239"/>
                  </a:lnTo>
                  <a:lnTo>
                    <a:pt x="1620" y="3239"/>
                  </a:lnTo>
                  <a:lnTo>
                    <a:pt x="1620" y="4859"/>
                  </a:lnTo>
                  <a:lnTo>
                    <a:pt x="1" y="4859"/>
                  </a:lnTo>
                  <a:lnTo>
                    <a:pt x="1" y="8085"/>
                  </a:lnTo>
                  <a:lnTo>
                    <a:pt x="1620" y="8085"/>
                  </a:lnTo>
                  <a:lnTo>
                    <a:pt x="1620" y="9705"/>
                  </a:lnTo>
                  <a:lnTo>
                    <a:pt x="3239" y="9705"/>
                  </a:lnTo>
                  <a:lnTo>
                    <a:pt x="3239" y="11324"/>
                  </a:lnTo>
                  <a:lnTo>
                    <a:pt x="4858" y="11324"/>
                  </a:lnTo>
                  <a:lnTo>
                    <a:pt x="4858" y="12943"/>
                  </a:lnTo>
                  <a:lnTo>
                    <a:pt x="8097" y="12943"/>
                  </a:lnTo>
                  <a:lnTo>
                    <a:pt x="8097" y="11324"/>
                  </a:lnTo>
                  <a:lnTo>
                    <a:pt x="9716" y="11324"/>
                  </a:lnTo>
                  <a:lnTo>
                    <a:pt x="9716" y="9705"/>
                  </a:lnTo>
                  <a:lnTo>
                    <a:pt x="11323" y="9705"/>
                  </a:lnTo>
                  <a:lnTo>
                    <a:pt x="11323" y="8085"/>
                  </a:lnTo>
                  <a:lnTo>
                    <a:pt x="12943" y="8085"/>
                  </a:lnTo>
                  <a:lnTo>
                    <a:pt x="12943" y="4859"/>
                  </a:lnTo>
                  <a:lnTo>
                    <a:pt x="11323" y="4859"/>
                  </a:lnTo>
                  <a:lnTo>
                    <a:pt x="11323" y="3239"/>
                  </a:lnTo>
                  <a:lnTo>
                    <a:pt x="9716" y="3239"/>
                  </a:lnTo>
                  <a:lnTo>
                    <a:pt x="9716" y="1620"/>
                  </a:lnTo>
                  <a:lnTo>
                    <a:pt x="8097" y="16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61287" y="225802"/>
              <a:ext cx="241387" cy="241387"/>
            </a:xfrm>
            <a:custGeom>
              <a:avLst/>
              <a:gdLst/>
              <a:ahLst/>
              <a:cxnLst/>
              <a:rect l="l" t="t" r="r" b="b"/>
              <a:pathLst>
                <a:path w="12943" h="12943" extrusionOk="0">
                  <a:moveTo>
                    <a:pt x="8097" y="4859"/>
                  </a:moveTo>
                  <a:lnTo>
                    <a:pt x="8097" y="8085"/>
                  </a:lnTo>
                  <a:lnTo>
                    <a:pt x="4858" y="8085"/>
                  </a:lnTo>
                  <a:lnTo>
                    <a:pt x="4858" y="4859"/>
                  </a:lnTo>
                  <a:close/>
                  <a:moveTo>
                    <a:pt x="4858" y="1"/>
                  </a:moveTo>
                  <a:lnTo>
                    <a:pt x="4858" y="1620"/>
                  </a:lnTo>
                  <a:lnTo>
                    <a:pt x="3239" y="1620"/>
                  </a:lnTo>
                  <a:lnTo>
                    <a:pt x="3239" y="3239"/>
                  </a:lnTo>
                  <a:lnTo>
                    <a:pt x="1620" y="3239"/>
                  </a:lnTo>
                  <a:lnTo>
                    <a:pt x="1620" y="4859"/>
                  </a:lnTo>
                  <a:lnTo>
                    <a:pt x="1" y="4859"/>
                  </a:lnTo>
                  <a:lnTo>
                    <a:pt x="1" y="8085"/>
                  </a:lnTo>
                  <a:lnTo>
                    <a:pt x="1620" y="8085"/>
                  </a:lnTo>
                  <a:lnTo>
                    <a:pt x="1620" y="9705"/>
                  </a:lnTo>
                  <a:lnTo>
                    <a:pt x="3239" y="9705"/>
                  </a:lnTo>
                  <a:lnTo>
                    <a:pt x="3239" y="11324"/>
                  </a:lnTo>
                  <a:lnTo>
                    <a:pt x="4858" y="11324"/>
                  </a:lnTo>
                  <a:lnTo>
                    <a:pt x="4858" y="12943"/>
                  </a:lnTo>
                  <a:lnTo>
                    <a:pt x="8097" y="12943"/>
                  </a:lnTo>
                  <a:lnTo>
                    <a:pt x="8097" y="11324"/>
                  </a:lnTo>
                  <a:lnTo>
                    <a:pt x="9716" y="11324"/>
                  </a:lnTo>
                  <a:lnTo>
                    <a:pt x="9716" y="9705"/>
                  </a:lnTo>
                  <a:lnTo>
                    <a:pt x="11323" y="9705"/>
                  </a:lnTo>
                  <a:lnTo>
                    <a:pt x="11323" y="8085"/>
                  </a:lnTo>
                  <a:lnTo>
                    <a:pt x="12943" y="8085"/>
                  </a:lnTo>
                  <a:lnTo>
                    <a:pt x="12943" y="4859"/>
                  </a:lnTo>
                  <a:lnTo>
                    <a:pt x="11323" y="4859"/>
                  </a:lnTo>
                  <a:lnTo>
                    <a:pt x="11323" y="3239"/>
                  </a:lnTo>
                  <a:lnTo>
                    <a:pt x="9716" y="3239"/>
                  </a:lnTo>
                  <a:lnTo>
                    <a:pt x="9716" y="1620"/>
                  </a:lnTo>
                  <a:lnTo>
                    <a:pt x="8097" y="16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-101606" y="312407"/>
              <a:ext cx="1063188" cy="303661"/>
            </a:xfrm>
            <a:custGeom>
              <a:avLst/>
              <a:gdLst/>
              <a:ahLst/>
              <a:cxnLst/>
              <a:rect l="l" t="t" r="r" b="b"/>
              <a:pathLst>
                <a:path w="24099" h="6883" extrusionOk="0">
                  <a:moveTo>
                    <a:pt x="6883" y="1"/>
                  </a:moveTo>
                  <a:lnTo>
                    <a:pt x="6883" y="1715"/>
                  </a:lnTo>
                  <a:lnTo>
                    <a:pt x="5168" y="1715"/>
                  </a:lnTo>
                  <a:lnTo>
                    <a:pt x="5168" y="3441"/>
                  </a:lnTo>
                  <a:lnTo>
                    <a:pt x="3442" y="3441"/>
                  </a:lnTo>
                  <a:lnTo>
                    <a:pt x="3442" y="5156"/>
                  </a:lnTo>
                  <a:lnTo>
                    <a:pt x="1" y="5156"/>
                  </a:lnTo>
                  <a:lnTo>
                    <a:pt x="1" y="6882"/>
                  </a:lnTo>
                  <a:lnTo>
                    <a:pt x="12050" y="6882"/>
                  </a:lnTo>
                  <a:lnTo>
                    <a:pt x="12050" y="5156"/>
                  </a:lnTo>
                  <a:lnTo>
                    <a:pt x="13764" y="5156"/>
                  </a:lnTo>
                  <a:lnTo>
                    <a:pt x="13764" y="6882"/>
                  </a:lnTo>
                  <a:lnTo>
                    <a:pt x="24099" y="6882"/>
                  </a:lnTo>
                  <a:lnTo>
                    <a:pt x="24099" y="5156"/>
                  </a:lnTo>
                  <a:lnTo>
                    <a:pt x="20658" y="5156"/>
                  </a:lnTo>
                  <a:lnTo>
                    <a:pt x="20658" y="3441"/>
                  </a:lnTo>
                  <a:lnTo>
                    <a:pt x="17217" y="3441"/>
                  </a:lnTo>
                  <a:lnTo>
                    <a:pt x="17217" y="1715"/>
                  </a:lnTo>
                  <a:lnTo>
                    <a:pt x="13764" y="1715"/>
                  </a:lnTo>
                  <a:lnTo>
                    <a:pt x="13764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" name="Google Shape;66;p3"/>
            <p:cNvGrpSpPr/>
            <p:nvPr/>
          </p:nvGrpSpPr>
          <p:grpSpPr>
            <a:xfrm>
              <a:off x="448134" y="4561314"/>
              <a:ext cx="1090011" cy="316808"/>
              <a:chOff x="1689834" y="1191289"/>
              <a:chExt cx="1090011" cy="316808"/>
            </a:xfrm>
          </p:grpSpPr>
          <p:sp>
            <p:nvSpPr>
              <p:cNvPr id="67" name="Google Shape;67;p3"/>
              <p:cNvSpPr/>
              <p:nvPr/>
            </p:nvSpPr>
            <p:spPr>
              <a:xfrm>
                <a:off x="1689834" y="1259053"/>
                <a:ext cx="871982" cy="249043"/>
              </a:xfrm>
              <a:custGeom>
                <a:avLst/>
                <a:gdLst/>
                <a:ahLst/>
                <a:cxnLst/>
                <a:rect l="l" t="t" r="r" b="b"/>
                <a:pathLst>
                  <a:path w="19765" h="5645" extrusionOk="0">
                    <a:moveTo>
                      <a:pt x="5656" y="1"/>
                    </a:moveTo>
                    <a:lnTo>
                      <a:pt x="5656" y="1406"/>
                    </a:lnTo>
                    <a:lnTo>
                      <a:pt x="4239" y="1406"/>
                    </a:lnTo>
                    <a:lnTo>
                      <a:pt x="4239" y="2823"/>
                    </a:lnTo>
                    <a:lnTo>
                      <a:pt x="2834" y="2823"/>
                    </a:lnTo>
                    <a:lnTo>
                      <a:pt x="2834" y="4239"/>
                    </a:lnTo>
                    <a:lnTo>
                      <a:pt x="1" y="4239"/>
                    </a:lnTo>
                    <a:lnTo>
                      <a:pt x="1" y="5644"/>
                    </a:lnTo>
                    <a:lnTo>
                      <a:pt x="9883" y="5644"/>
                    </a:lnTo>
                    <a:lnTo>
                      <a:pt x="9883" y="4239"/>
                    </a:lnTo>
                    <a:lnTo>
                      <a:pt x="11300" y="4239"/>
                    </a:lnTo>
                    <a:lnTo>
                      <a:pt x="11300" y="5644"/>
                    </a:lnTo>
                    <a:lnTo>
                      <a:pt x="19765" y="5644"/>
                    </a:lnTo>
                    <a:lnTo>
                      <a:pt x="19765" y="4239"/>
                    </a:lnTo>
                    <a:lnTo>
                      <a:pt x="16943" y="4239"/>
                    </a:lnTo>
                    <a:lnTo>
                      <a:pt x="16943" y="2823"/>
                    </a:lnTo>
                    <a:lnTo>
                      <a:pt x="14121" y="2823"/>
                    </a:lnTo>
                    <a:lnTo>
                      <a:pt x="14121" y="1406"/>
                    </a:lnTo>
                    <a:lnTo>
                      <a:pt x="11300" y="1406"/>
                    </a:lnTo>
                    <a:lnTo>
                      <a:pt x="11300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2321200" y="1191289"/>
                <a:ext cx="62559" cy="62559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1418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1418" y="141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2593316" y="1321038"/>
                <a:ext cx="186529" cy="62559"/>
              </a:xfrm>
              <a:custGeom>
                <a:avLst/>
                <a:gdLst/>
                <a:ahLst/>
                <a:cxnLst/>
                <a:rect l="l" t="t" r="r" b="b"/>
                <a:pathLst>
                  <a:path w="4228" h="1418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4227" y="1418"/>
                    </a:lnTo>
                    <a:lnTo>
                      <a:pt x="4227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3"/>
            <p:cNvGrpSpPr/>
            <p:nvPr/>
          </p:nvGrpSpPr>
          <p:grpSpPr>
            <a:xfrm>
              <a:off x="8428854" y="567045"/>
              <a:ext cx="1192643" cy="518418"/>
              <a:chOff x="1624187" y="402335"/>
              <a:chExt cx="1210805" cy="526366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1624187" y="402335"/>
                <a:ext cx="1210805" cy="368249"/>
              </a:xfrm>
              <a:custGeom>
                <a:avLst/>
                <a:gdLst/>
                <a:ahLst/>
                <a:cxnLst/>
                <a:rect l="l" t="t" r="r" b="b"/>
                <a:pathLst>
                  <a:path w="27445" h="8347" extrusionOk="0">
                    <a:moveTo>
                      <a:pt x="9549" y="1"/>
                    </a:moveTo>
                    <a:lnTo>
                      <a:pt x="9549" y="1191"/>
                    </a:lnTo>
                    <a:lnTo>
                      <a:pt x="8359" y="1191"/>
                    </a:lnTo>
                    <a:lnTo>
                      <a:pt x="8359" y="2382"/>
                    </a:lnTo>
                    <a:lnTo>
                      <a:pt x="5965" y="2382"/>
                    </a:lnTo>
                    <a:lnTo>
                      <a:pt x="5965" y="3573"/>
                    </a:lnTo>
                    <a:lnTo>
                      <a:pt x="4775" y="3573"/>
                    </a:lnTo>
                    <a:lnTo>
                      <a:pt x="4775" y="4775"/>
                    </a:lnTo>
                    <a:lnTo>
                      <a:pt x="2394" y="4775"/>
                    </a:lnTo>
                    <a:lnTo>
                      <a:pt x="2394" y="5966"/>
                    </a:lnTo>
                    <a:lnTo>
                      <a:pt x="0" y="5966"/>
                    </a:lnTo>
                    <a:lnTo>
                      <a:pt x="0" y="7156"/>
                    </a:lnTo>
                    <a:lnTo>
                      <a:pt x="3584" y="7156"/>
                    </a:lnTo>
                    <a:lnTo>
                      <a:pt x="3584" y="8347"/>
                    </a:lnTo>
                    <a:lnTo>
                      <a:pt x="10740" y="8347"/>
                    </a:lnTo>
                    <a:lnTo>
                      <a:pt x="10740" y="7156"/>
                    </a:lnTo>
                    <a:lnTo>
                      <a:pt x="9549" y="7156"/>
                    </a:lnTo>
                    <a:lnTo>
                      <a:pt x="9549" y="5966"/>
                    </a:lnTo>
                    <a:lnTo>
                      <a:pt x="8359" y="5966"/>
                    </a:lnTo>
                    <a:lnTo>
                      <a:pt x="8359" y="4775"/>
                    </a:lnTo>
                    <a:lnTo>
                      <a:pt x="11930" y="4775"/>
                    </a:lnTo>
                    <a:lnTo>
                      <a:pt x="11930" y="5966"/>
                    </a:lnTo>
                    <a:lnTo>
                      <a:pt x="10740" y="5966"/>
                    </a:lnTo>
                    <a:lnTo>
                      <a:pt x="10740" y="7156"/>
                    </a:lnTo>
                    <a:lnTo>
                      <a:pt x="27444" y="7156"/>
                    </a:lnTo>
                    <a:lnTo>
                      <a:pt x="27444" y="5966"/>
                    </a:lnTo>
                    <a:lnTo>
                      <a:pt x="25063" y="5966"/>
                    </a:lnTo>
                    <a:lnTo>
                      <a:pt x="25063" y="4775"/>
                    </a:lnTo>
                    <a:lnTo>
                      <a:pt x="21479" y="4775"/>
                    </a:lnTo>
                    <a:lnTo>
                      <a:pt x="21479" y="3573"/>
                    </a:lnTo>
                    <a:lnTo>
                      <a:pt x="19098" y="3573"/>
                    </a:lnTo>
                    <a:lnTo>
                      <a:pt x="19098" y="2382"/>
                    </a:lnTo>
                    <a:lnTo>
                      <a:pt x="16705" y="2382"/>
                    </a:lnTo>
                    <a:lnTo>
                      <a:pt x="16705" y="1191"/>
                    </a:lnTo>
                    <a:lnTo>
                      <a:pt x="14324" y="1191"/>
                    </a:lnTo>
                    <a:lnTo>
                      <a:pt x="14324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2122141" y="876157"/>
                <a:ext cx="52588" cy="5254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1191" extrusionOk="0">
                    <a:moveTo>
                      <a:pt x="0" y="0"/>
                    </a:moveTo>
                    <a:lnTo>
                      <a:pt x="0" y="1191"/>
                    </a:lnTo>
                    <a:lnTo>
                      <a:pt x="1191" y="1191"/>
                    </a:lnTo>
                    <a:lnTo>
                      <a:pt x="119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1832731" y="402335"/>
                <a:ext cx="52544" cy="52588"/>
              </a:xfrm>
              <a:custGeom>
                <a:avLst/>
                <a:gdLst/>
                <a:ahLst/>
                <a:cxnLst/>
                <a:rect l="l" t="t" r="r" b="b"/>
                <a:pathLst>
                  <a:path w="1191" h="1192" extrusionOk="0">
                    <a:moveTo>
                      <a:pt x="0" y="1"/>
                    </a:moveTo>
                    <a:lnTo>
                      <a:pt x="0" y="1191"/>
                    </a:lnTo>
                    <a:lnTo>
                      <a:pt x="1191" y="1191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1832731" y="876157"/>
                <a:ext cx="157588" cy="52544"/>
              </a:xfrm>
              <a:custGeom>
                <a:avLst/>
                <a:gdLst/>
                <a:ahLst/>
                <a:cxnLst/>
                <a:rect l="l" t="t" r="r" b="b"/>
                <a:pathLst>
                  <a:path w="3572" h="1191" extrusionOk="0">
                    <a:moveTo>
                      <a:pt x="0" y="0"/>
                    </a:moveTo>
                    <a:lnTo>
                      <a:pt x="0" y="1191"/>
                    </a:lnTo>
                    <a:lnTo>
                      <a:pt x="3572" y="1191"/>
                    </a:lnTo>
                    <a:lnTo>
                      <a:pt x="3572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3"/>
            <p:cNvGrpSpPr/>
            <p:nvPr/>
          </p:nvGrpSpPr>
          <p:grpSpPr>
            <a:xfrm rot="-2700000">
              <a:off x="8300189" y="4372203"/>
              <a:ext cx="472267" cy="472636"/>
              <a:chOff x="1673025" y="3369590"/>
              <a:chExt cx="677645" cy="678174"/>
            </a:xfrm>
          </p:grpSpPr>
          <p:sp>
            <p:nvSpPr>
              <p:cNvPr id="76" name="Google Shape;76;p3"/>
              <p:cNvSpPr/>
              <p:nvPr/>
            </p:nvSpPr>
            <p:spPr>
              <a:xfrm>
                <a:off x="1673025" y="3369590"/>
                <a:ext cx="677645" cy="452337"/>
              </a:xfrm>
              <a:custGeom>
                <a:avLst/>
                <a:gdLst/>
                <a:ahLst/>
                <a:cxnLst/>
                <a:rect l="l" t="t" r="r" b="b"/>
                <a:pathLst>
                  <a:path w="15360" h="10253" extrusionOk="0">
                    <a:moveTo>
                      <a:pt x="5120" y="1"/>
                    </a:moveTo>
                    <a:lnTo>
                      <a:pt x="5120" y="2561"/>
                    </a:lnTo>
                    <a:lnTo>
                      <a:pt x="2560" y="2561"/>
                    </a:lnTo>
                    <a:lnTo>
                      <a:pt x="2560" y="5121"/>
                    </a:lnTo>
                    <a:lnTo>
                      <a:pt x="1" y="5121"/>
                    </a:lnTo>
                    <a:lnTo>
                      <a:pt x="1" y="10252"/>
                    </a:lnTo>
                    <a:lnTo>
                      <a:pt x="5120" y="10252"/>
                    </a:lnTo>
                    <a:lnTo>
                      <a:pt x="5120" y="5121"/>
                    </a:lnTo>
                    <a:lnTo>
                      <a:pt x="10240" y="5121"/>
                    </a:lnTo>
                    <a:lnTo>
                      <a:pt x="10240" y="10252"/>
                    </a:lnTo>
                    <a:lnTo>
                      <a:pt x="15360" y="10252"/>
                    </a:lnTo>
                    <a:lnTo>
                      <a:pt x="15360" y="5121"/>
                    </a:lnTo>
                    <a:lnTo>
                      <a:pt x="12800" y="5121"/>
                    </a:lnTo>
                    <a:lnTo>
                      <a:pt x="12800" y="2561"/>
                    </a:lnTo>
                    <a:lnTo>
                      <a:pt x="10240" y="2561"/>
                    </a:lnTo>
                    <a:lnTo>
                      <a:pt x="10240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785966" y="3821883"/>
                <a:ext cx="451763" cy="225882"/>
              </a:xfrm>
              <a:custGeom>
                <a:avLst/>
                <a:gdLst/>
                <a:ahLst/>
                <a:cxnLst/>
                <a:rect l="l" t="t" r="r" b="b"/>
                <a:pathLst>
                  <a:path w="10240" h="5120" extrusionOk="0">
                    <a:moveTo>
                      <a:pt x="0" y="0"/>
                    </a:moveTo>
                    <a:lnTo>
                      <a:pt x="0" y="2560"/>
                    </a:lnTo>
                    <a:lnTo>
                      <a:pt x="2560" y="2560"/>
                    </a:lnTo>
                    <a:lnTo>
                      <a:pt x="2560" y="5120"/>
                    </a:lnTo>
                    <a:lnTo>
                      <a:pt x="7680" y="5120"/>
                    </a:lnTo>
                    <a:lnTo>
                      <a:pt x="7680" y="2560"/>
                    </a:lnTo>
                    <a:lnTo>
                      <a:pt x="10240" y="2560"/>
                    </a:lnTo>
                    <a:lnTo>
                      <a:pt x="10240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1673025" y="3369590"/>
                <a:ext cx="112985" cy="11298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2560" y="2561"/>
                    </a:lnTo>
                    <a:lnTo>
                      <a:pt x="2560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2237685" y="3369590"/>
                <a:ext cx="112985" cy="11298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2561" y="2561"/>
                    </a:lnTo>
                    <a:lnTo>
                      <a:pt x="256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1673025" y="3934824"/>
                <a:ext cx="112985" cy="11294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0" extrusionOk="0">
                    <a:moveTo>
                      <a:pt x="1" y="0"/>
                    </a:moveTo>
                    <a:lnTo>
                      <a:pt x="1" y="2560"/>
                    </a:lnTo>
                    <a:lnTo>
                      <a:pt x="2560" y="2560"/>
                    </a:lnTo>
                    <a:lnTo>
                      <a:pt x="2560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2237685" y="3934824"/>
                <a:ext cx="112985" cy="11294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0" extrusionOk="0">
                    <a:moveTo>
                      <a:pt x="1" y="0"/>
                    </a:moveTo>
                    <a:lnTo>
                      <a:pt x="1" y="2560"/>
                    </a:lnTo>
                    <a:lnTo>
                      <a:pt x="2561" y="2560"/>
                    </a:lnTo>
                    <a:lnTo>
                      <a:pt x="256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5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109" name="Google Shape;109;p5"/>
          <p:cNvSpPr txBox="1">
            <a:spLocks noGrp="1"/>
          </p:cNvSpPr>
          <p:nvPr>
            <p:ph type="subTitle" idx="1"/>
          </p:nvPr>
        </p:nvSpPr>
        <p:spPr>
          <a:xfrm>
            <a:off x="1369500" y="1937950"/>
            <a:ext cx="27501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0" name="Google Shape;110;p5"/>
          <p:cNvSpPr txBox="1">
            <a:spLocks noGrp="1"/>
          </p:cNvSpPr>
          <p:nvPr>
            <p:ph type="subTitle" idx="2"/>
          </p:nvPr>
        </p:nvSpPr>
        <p:spPr>
          <a:xfrm>
            <a:off x="5024388" y="1937950"/>
            <a:ext cx="27501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1" name="Google Shape;111;p5"/>
          <p:cNvSpPr txBox="1">
            <a:spLocks noGrp="1"/>
          </p:cNvSpPr>
          <p:nvPr>
            <p:ph type="subTitle" idx="3"/>
          </p:nvPr>
        </p:nvSpPr>
        <p:spPr>
          <a:xfrm>
            <a:off x="1369500" y="2588595"/>
            <a:ext cx="2750100" cy="14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5"/>
          <p:cNvSpPr txBox="1">
            <a:spLocks noGrp="1"/>
          </p:cNvSpPr>
          <p:nvPr>
            <p:ph type="subTitle" idx="4"/>
          </p:nvPr>
        </p:nvSpPr>
        <p:spPr>
          <a:xfrm>
            <a:off x="5024395" y="2588595"/>
            <a:ext cx="2750100" cy="14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14" name="Google Shape;114;p5"/>
          <p:cNvGrpSpPr/>
          <p:nvPr/>
        </p:nvGrpSpPr>
        <p:grpSpPr>
          <a:xfrm>
            <a:off x="150986" y="141746"/>
            <a:ext cx="8776942" cy="4826541"/>
            <a:chOff x="150986" y="141746"/>
            <a:chExt cx="8776942" cy="4826541"/>
          </a:xfrm>
        </p:grpSpPr>
        <p:grpSp>
          <p:nvGrpSpPr>
            <p:cNvPr id="115" name="Google Shape;115;p5"/>
            <p:cNvGrpSpPr/>
            <p:nvPr/>
          </p:nvGrpSpPr>
          <p:grpSpPr>
            <a:xfrm>
              <a:off x="150986" y="283034"/>
              <a:ext cx="503917" cy="503917"/>
              <a:chOff x="320471" y="3391693"/>
              <a:chExt cx="615660" cy="615660"/>
            </a:xfrm>
          </p:grpSpPr>
          <p:sp>
            <p:nvSpPr>
              <p:cNvPr id="116" name="Google Shape;116;p5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5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5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" name="Google Shape;123;p5"/>
            <p:cNvGrpSpPr/>
            <p:nvPr/>
          </p:nvGrpSpPr>
          <p:grpSpPr>
            <a:xfrm>
              <a:off x="8424011" y="4426734"/>
              <a:ext cx="503917" cy="503917"/>
              <a:chOff x="320471" y="3391693"/>
              <a:chExt cx="615660" cy="615660"/>
            </a:xfrm>
          </p:grpSpPr>
          <p:sp>
            <p:nvSpPr>
              <p:cNvPr id="124" name="Google Shape;124;p5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" name="Google Shape;131;p5"/>
            <p:cNvGrpSpPr/>
            <p:nvPr/>
          </p:nvGrpSpPr>
          <p:grpSpPr>
            <a:xfrm rot="2700000">
              <a:off x="263180" y="1180795"/>
              <a:ext cx="182912" cy="182969"/>
              <a:chOff x="3052932" y="2641078"/>
              <a:chExt cx="616189" cy="616674"/>
            </a:xfrm>
          </p:grpSpPr>
          <p:sp>
            <p:nvSpPr>
              <p:cNvPr id="132" name="Google Shape;132;p5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" name="Google Shape;136;p5"/>
            <p:cNvGrpSpPr/>
            <p:nvPr/>
          </p:nvGrpSpPr>
          <p:grpSpPr>
            <a:xfrm rot="2700000">
              <a:off x="1148680" y="179620"/>
              <a:ext cx="182912" cy="182969"/>
              <a:chOff x="3052932" y="2641078"/>
              <a:chExt cx="616189" cy="616674"/>
            </a:xfrm>
          </p:grpSpPr>
          <p:sp>
            <p:nvSpPr>
              <p:cNvPr id="137" name="Google Shape;137;p5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5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" name="Google Shape;141;p5"/>
            <p:cNvGrpSpPr/>
            <p:nvPr/>
          </p:nvGrpSpPr>
          <p:grpSpPr>
            <a:xfrm rot="2700000">
              <a:off x="8584505" y="3906195"/>
              <a:ext cx="182912" cy="182969"/>
              <a:chOff x="3052932" y="2641078"/>
              <a:chExt cx="616189" cy="616674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146;p5"/>
            <p:cNvGrpSpPr/>
            <p:nvPr/>
          </p:nvGrpSpPr>
          <p:grpSpPr>
            <a:xfrm rot="2700000">
              <a:off x="7847530" y="4747445"/>
              <a:ext cx="182912" cy="182969"/>
              <a:chOff x="3052932" y="2641078"/>
              <a:chExt cx="616189" cy="616674"/>
            </a:xfrm>
          </p:grpSpPr>
          <p:sp>
            <p:nvSpPr>
              <p:cNvPr id="147" name="Google Shape;147;p5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6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153" name="Google Shape;15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54" name="Google Shape;154;p6"/>
          <p:cNvGrpSpPr/>
          <p:nvPr/>
        </p:nvGrpSpPr>
        <p:grpSpPr>
          <a:xfrm>
            <a:off x="-241250" y="-83102"/>
            <a:ext cx="9994042" cy="3172454"/>
            <a:chOff x="-241250" y="-83102"/>
            <a:chExt cx="9994042" cy="3172454"/>
          </a:xfrm>
        </p:grpSpPr>
        <p:sp>
          <p:nvSpPr>
            <p:cNvPr id="155" name="Google Shape;155;p6"/>
            <p:cNvSpPr/>
            <p:nvPr/>
          </p:nvSpPr>
          <p:spPr>
            <a:xfrm>
              <a:off x="884978" y="-83102"/>
              <a:ext cx="308043" cy="308043"/>
            </a:xfrm>
            <a:custGeom>
              <a:avLst/>
              <a:gdLst/>
              <a:ahLst/>
              <a:cxnLst/>
              <a:rect l="l" t="t" r="r" b="b"/>
              <a:pathLst>
                <a:path w="12943" h="12943" extrusionOk="0">
                  <a:moveTo>
                    <a:pt x="8097" y="4859"/>
                  </a:moveTo>
                  <a:lnTo>
                    <a:pt x="8097" y="8085"/>
                  </a:lnTo>
                  <a:lnTo>
                    <a:pt x="4858" y="8085"/>
                  </a:lnTo>
                  <a:lnTo>
                    <a:pt x="4858" y="4859"/>
                  </a:lnTo>
                  <a:close/>
                  <a:moveTo>
                    <a:pt x="4858" y="1"/>
                  </a:moveTo>
                  <a:lnTo>
                    <a:pt x="4858" y="1620"/>
                  </a:lnTo>
                  <a:lnTo>
                    <a:pt x="3239" y="1620"/>
                  </a:lnTo>
                  <a:lnTo>
                    <a:pt x="3239" y="3239"/>
                  </a:lnTo>
                  <a:lnTo>
                    <a:pt x="1620" y="3239"/>
                  </a:lnTo>
                  <a:lnTo>
                    <a:pt x="1620" y="4859"/>
                  </a:lnTo>
                  <a:lnTo>
                    <a:pt x="1" y="4859"/>
                  </a:lnTo>
                  <a:lnTo>
                    <a:pt x="1" y="8085"/>
                  </a:lnTo>
                  <a:lnTo>
                    <a:pt x="1620" y="8085"/>
                  </a:lnTo>
                  <a:lnTo>
                    <a:pt x="1620" y="9705"/>
                  </a:lnTo>
                  <a:lnTo>
                    <a:pt x="3239" y="9705"/>
                  </a:lnTo>
                  <a:lnTo>
                    <a:pt x="3239" y="11324"/>
                  </a:lnTo>
                  <a:lnTo>
                    <a:pt x="4858" y="11324"/>
                  </a:lnTo>
                  <a:lnTo>
                    <a:pt x="4858" y="12943"/>
                  </a:lnTo>
                  <a:lnTo>
                    <a:pt x="8097" y="12943"/>
                  </a:lnTo>
                  <a:lnTo>
                    <a:pt x="8097" y="11324"/>
                  </a:lnTo>
                  <a:lnTo>
                    <a:pt x="9716" y="11324"/>
                  </a:lnTo>
                  <a:lnTo>
                    <a:pt x="9716" y="9705"/>
                  </a:lnTo>
                  <a:lnTo>
                    <a:pt x="11323" y="9705"/>
                  </a:lnTo>
                  <a:lnTo>
                    <a:pt x="11323" y="8085"/>
                  </a:lnTo>
                  <a:lnTo>
                    <a:pt x="12943" y="8085"/>
                  </a:lnTo>
                  <a:lnTo>
                    <a:pt x="12943" y="4859"/>
                  </a:lnTo>
                  <a:lnTo>
                    <a:pt x="11323" y="4859"/>
                  </a:lnTo>
                  <a:lnTo>
                    <a:pt x="11323" y="3239"/>
                  </a:lnTo>
                  <a:lnTo>
                    <a:pt x="9716" y="3239"/>
                  </a:lnTo>
                  <a:lnTo>
                    <a:pt x="9716" y="1620"/>
                  </a:lnTo>
                  <a:lnTo>
                    <a:pt x="8097" y="16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-241250" y="365675"/>
              <a:ext cx="859310" cy="245448"/>
            </a:xfrm>
            <a:custGeom>
              <a:avLst/>
              <a:gdLst/>
              <a:ahLst/>
              <a:cxnLst/>
              <a:rect l="l" t="t" r="r" b="b"/>
              <a:pathLst>
                <a:path w="24099" h="6883" extrusionOk="0">
                  <a:moveTo>
                    <a:pt x="6883" y="1"/>
                  </a:moveTo>
                  <a:lnTo>
                    <a:pt x="6883" y="1715"/>
                  </a:lnTo>
                  <a:lnTo>
                    <a:pt x="5168" y="1715"/>
                  </a:lnTo>
                  <a:lnTo>
                    <a:pt x="5168" y="3441"/>
                  </a:lnTo>
                  <a:lnTo>
                    <a:pt x="3442" y="3441"/>
                  </a:lnTo>
                  <a:lnTo>
                    <a:pt x="3442" y="5156"/>
                  </a:lnTo>
                  <a:lnTo>
                    <a:pt x="1" y="5156"/>
                  </a:lnTo>
                  <a:lnTo>
                    <a:pt x="1" y="6882"/>
                  </a:lnTo>
                  <a:lnTo>
                    <a:pt x="12050" y="6882"/>
                  </a:lnTo>
                  <a:lnTo>
                    <a:pt x="12050" y="5156"/>
                  </a:lnTo>
                  <a:lnTo>
                    <a:pt x="13764" y="5156"/>
                  </a:lnTo>
                  <a:lnTo>
                    <a:pt x="13764" y="6882"/>
                  </a:lnTo>
                  <a:lnTo>
                    <a:pt x="24099" y="6882"/>
                  </a:lnTo>
                  <a:lnTo>
                    <a:pt x="24099" y="5156"/>
                  </a:lnTo>
                  <a:lnTo>
                    <a:pt x="20658" y="5156"/>
                  </a:lnTo>
                  <a:lnTo>
                    <a:pt x="20658" y="3441"/>
                  </a:lnTo>
                  <a:lnTo>
                    <a:pt x="17217" y="3441"/>
                  </a:lnTo>
                  <a:lnTo>
                    <a:pt x="17217" y="1715"/>
                  </a:lnTo>
                  <a:lnTo>
                    <a:pt x="13764" y="1715"/>
                  </a:lnTo>
                  <a:lnTo>
                    <a:pt x="13764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34378" y="926823"/>
              <a:ext cx="308043" cy="308043"/>
            </a:xfrm>
            <a:custGeom>
              <a:avLst/>
              <a:gdLst/>
              <a:ahLst/>
              <a:cxnLst/>
              <a:rect l="l" t="t" r="r" b="b"/>
              <a:pathLst>
                <a:path w="12943" h="12943" extrusionOk="0">
                  <a:moveTo>
                    <a:pt x="8097" y="4859"/>
                  </a:moveTo>
                  <a:lnTo>
                    <a:pt x="8097" y="8085"/>
                  </a:lnTo>
                  <a:lnTo>
                    <a:pt x="4858" y="8085"/>
                  </a:lnTo>
                  <a:lnTo>
                    <a:pt x="4858" y="4859"/>
                  </a:lnTo>
                  <a:close/>
                  <a:moveTo>
                    <a:pt x="4858" y="1"/>
                  </a:moveTo>
                  <a:lnTo>
                    <a:pt x="4858" y="1620"/>
                  </a:lnTo>
                  <a:lnTo>
                    <a:pt x="3239" y="1620"/>
                  </a:lnTo>
                  <a:lnTo>
                    <a:pt x="3239" y="3239"/>
                  </a:lnTo>
                  <a:lnTo>
                    <a:pt x="1620" y="3239"/>
                  </a:lnTo>
                  <a:lnTo>
                    <a:pt x="1620" y="4859"/>
                  </a:lnTo>
                  <a:lnTo>
                    <a:pt x="1" y="4859"/>
                  </a:lnTo>
                  <a:lnTo>
                    <a:pt x="1" y="8085"/>
                  </a:lnTo>
                  <a:lnTo>
                    <a:pt x="1620" y="8085"/>
                  </a:lnTo>
                  <a:lnTo>
                    <a:pt x="1620" y="9705"/>
                  </a:lnTo>
                  <a:lnTo>
                    <a:pt x="3239" y="9705"/>
                  </a:lnTo>
                  <a:lnTo>
                    <a:pt x="3239" y="11324"/>
                  </a:lnTo>
                  <a:lnTo>
                    <a:pt x="4858" y="11324"/>
                  </a:lnTo>
                  <a:lnTo>
                    <a:pt x="4858" y="12943"/>
                  </a:lnTo>
                  <a:lnTo>
                    <a:pt x="8097" y="12943"/>
                  </a:lnTo>
                  <a:lnTo>
                    <a:pt x="8097" y="11324"/>
                  </a:lnTo>
                  <a:lnTo>
                    <a:pt x="9716" y="11324"/>
                  </a:lnTo>
                  <a:lnTo>
                    <a:pt x="9716" y="9705"/>
                  </a:lnTo>
                  <a:lnTo>
                    <a:pt x="11323" y="9705"/>
                  </a:lnTo>
                  <a:lnTo>
                    <a:pt x="11323" y="8085"/>
                  </a:lnTo>
                  <a:lnTo>
                    <a:pt x="12943" y="8085"/>
                  </a:lnTo>
                  <a:lnTo>
                    <a:pt x="12943" y="4859"/>
                  </a:lnTo>
                  <a:lnTo>
                    <a:pt x="11323" y="4859"/>
                  </a:lnTo>
                  <a:lnTo>
                    <a:pt x="11323" y="3239"/>
                  </a:lnTo>
                  <a:lnTo>
                    <a:pt x="9716" y="3239"/>
                  </a:lnTo>
                  <a:lnTo>
                    <a:pt x="9716" y="1620"/>
                  </a:lnTo>
                  <a:lnTo>
                    <a:pt x="8097" y="16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" name="Google Shape;158;p6"/>
            <p:cNvGrpSpPr/>
            <p:nvPr/>
          </p:nvGrpSpPr>
          <p:grpSpPr>
            <a:xfrm>
              <a:off x="8888386" y="2680616"/>
              <a:ext cx="408736" cy="408736"/>
              <a:chOff x="3052403" y="3369590"/>
              <a:chExt cx="678174" cy="678174"/>
            </a:xfrm>
          </p:grpSpPr>
          <p:sp>
            <p:nvSpPr>
              <p:cNvPr id="159" name="Google Shape;159;p6"/>
              <p:cNvSpPr/>
              <p:nvPr/>
            </p:nvSpPr>
            <p:spPr>
              <a:xfrm>
                <a:off x="3052403" y="3369590"/>
                <a:ext cx="678174" cy="452337"/>
              </a:xfrm>
              <a:custGeom>
                <a:avLst/>
                <a:gdLst/>
                <a:ahLst/>
                <a:cxnLst/>
                <a:rect l="l" t="t" r="r" b="b"/>
                <a:pathLst>
                  <a:path w="15372" h="10253" extrusionOk="0">
                    <a:moveTo>
                      <a:pt x="5120" y="1"/>
                    </a:moveTo>
                    <a:lnTo>
                      <a:pt x="5120" y="2561"/>
                    </a:lnTo>
                    <a:lnTo>
                      <a:pt x="2560" y="2561"/>
                    </a:lnTo>
                    <a:lnTo>
                      <a:pt x="2560" y="5121"/>
                    </a:lnTo>
                    <a:lnTo>
                      <a:pt x="0" y="5121"/>
                    </a:lnTo>
                    <a:lnTo>
                      <a:pt x="0" y="10252"/>
                    </a:lnTo>
                    <a:lnTo>
                      <a:pt x="15371" y="10252"/>
                    </a:lnTo>
                    <a:lnTo>
                      <a:pt x="15371" y="5121"/>
                    </a:lnTo>
                    <a:lnTo>
                      <a:pt x="12812" y="5121"/>
                    </a:lnTo>
                    <a:lnTo>
                      <a:pt x="12812" y="2561"/>
                    </a:lnTo>
                    <a:lnTo>
                      <a:pt x="10252" y="2561"/>
                    </a:lnTo>
                    <a:lnTo>
                      <a:pt x="10252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3165344" y="3821883"/>
                <a:ext cx="452293" cy="225882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5120" extrusionOk="0">
                    <a:moveTo>
                      <a:pt x="0" y="0"/>
                    </a:moveTo>
                    <a:lnTo>
                      <a:pt x="0" y="2560"/>
                    </a:lnTo>
                    <a:lnTo>
                      <a:pt x="2560" y="2560"/>
                    </a:lnTo>
                    <a:lnTo>
                      <a:pt x="2560" y="5120"/>
                    </a:lnTo>
                    <a:lnTo>
                      <a:pt x="7692" y="5120"/>
                    </a:lnTo>
                    <a:lnTo>
                      <a:pt x="7692" y="2560"/>
                    </a:lnTo>
                    <a:lnTo>
                      <a:pt x="10252" y="2560"/>
                    </a:lnTo>
                    <a:lnTo>
                      <a:pt x="10252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6"/>
              <p:cNvSpPr/>
              <p:nvPr/>
            </p:nvSpPr>
            <p:spPr>
              <a:xfrm>
                <a:off x="3052403" y="3369590"/>
                <a:ext cx="112985" cy="11298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0" y="1"/>
                    </a:moveTo>
                    <a:lnTo>
                      <a:pt x="0" y="2561"/>
                    </a:lnTo>
                    <a:lnTo>
                      <a:pt x="2560" y="2561"/>
                    </a:lnTo>
                    <a:lnTo>
                      <a:pt x="2560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6"/>
              <p:cNvSpPr/>
              <p:nvPr/>
            </p:nvSpPr>
            <p:spPr>
              <a:xfrm>
                <a:off x="3617592" y="3369590"/>
                <a:ext cx="112985" cy="11298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2560" y="2561"/>
                    </a:lnTo>
                    <a:lnTo>
                      <a:pt x="2560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6"/>
              <p:cNvSpPr/>
              <p:nvPr/>
            </p:nvSpPr>
            <p:spPr>
              <a:xfrm>
                <a:off x="3052403" y="3934824"/>
                <a:ext cx="112985" cy="11294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0" extrusionOk="0">
                    <a:moveTo>
                      <a:pt x="0" y="0"/>
                    </a:moveTo>
                    <a:lnTo>
                      <a:pt x="0" y="2560"/>
                    </a:lnTo>
                    <a:lnTo>
                      <a:pt x="2560" y="2560"/>
                    </a:lnTo>
                    <a:lnTo>
                      <a:pt x="2560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6"/>
              <p:cNvSpPr/>
              <p:nvPr/>
            </p:nvSpPr>
            <p:spPr>
              <a:xfrm>
                <a:off x="3617592" y="3934824"/>
                <a:ext cx="112985" cy="112941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560" extrusionOk="0">
                    <a:moveTo>
                      <a:pt x="1" y="0"/>
                    </a:moveTo>
                    <a:lnTo>
                      <a:pt x="1" y="2560"/>
                    </a:lnTo>
                    <a:lnTo>
                      <a:pt x="2560" y="2560"/>
                    </a:lnTo>
                    <a:lnTo>
                      <a:pt x="2560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" name="Google Shape;165;p6"/>
            <p:cNvSpPr/>
            <p:nvPr/>
          </p:nvSpPr>
          <p:spPr>
            <a:xfrm>
              <a:off x="7916448" y="21278"/>
              <a:ext cx="203862" cy="203665"/>
            </a:xfrm>
            <a:custGeom>
              <a:avLst/>
              <a:gdLst/>
              <a:ahLst/>
              <a:cxnLst/>
              <a:rect l="l" t="t" r="r" b="b"/>
              <a:pathLst>
                <a:path w="13503" h="13490" extrusionOk="0">
                  <a:moveTo>
                    <a:pt x="4501" y="0"/>
                  </a:moveTo>
                  <a:lnTo>
                    <a:pt x="4501" y="1500"/>
                  </a:lnTo>
                  <a:lnTo>
                    <a:pt x="3001" y="1500"/>
                  </a:lnTo>
                  <a:lnTo>
                    <a:pt x="3001" y="3000"/>
                  </a:lnTo>
                  <a:lnTo>
                    <a:pt x="1501" y="3000"/>
                  </a:lnTo>
                  <a:lnTo>
                    <a:pt x="1501" y="4501"/>
                  </a:lnTo>
                  <a:lnTo>
                    <a:pt x="0" y="4501"/>
                  </a:lnTo>
                  <a:lnTo>
                    <a:pt x="0" y="8989"/>
                  </a:lnTo>
                  <a:lnTo>
                    <a:pt x="1501" y="8989"/>
                  </a:lnTo>
                  <a:lnTo>
                    <a:pt x="1501" y="10489"/>
                  </a:lnTo>
                  <a:lnTo>
                    <a:pt x="3001" y="10489"/>
                  </a:lnTo>
                  <a:lnTo>
                    <a:pt x="3001" y="11990"/>
                  </a:lnTo>
                  <a:lnTo>
                    <a:pt x="4501" y="11990"/>
                  </a:lnTo>
                  <a:lnTo>
                    <a:pt x="4501" y="13490"/>
                  </a:lnTo>
                  <a:lnTo>
                    <a:pt x="9001" y="13490"/>
                  </a:lnTo>
                  <a:lnTo>
                    <a:pt x="9001" y="11990"/>
                  </a:lnTo>
                  <a:lnTo>
                    <a:pt x="10502" y="11990"/>
                  </a:lnTo>
                  <a:lnTo>
                    <a:pt x="10502" y="10489"/>
                  </a:lnTo>
                  <a:lnTo>
                    <a:pt x="12002" y="10489"/>
                  </a:lnTo>
                  <a:lnTo>
                    <a:pt x="12002" y="8989"/>
                  </a:lnTo>
                  <a:lnTo>
                    <a:pt x="13502" y="8989"/>
                  </a:lnTo>
                  <a:lnTo>
                    <a:pt x="13502" y="7489"/>
                  </a:lnTo>
                  <a:lnTo>
                    <a:pt x="13502" y="4501"/>
                  </a:lnTo>
                  <a:lnTo>
                    <a:pt x="12002" y="4501"/>
                  </a:lnTo>
                  <a:lnTo>
                    <a:pt x="12002" y="3000"/>
                  </a:lnTo>
                  <a:lnTo>
                    <a:pt x="10502" y="3000"/>
                  </a:lnTo>
                  <a:lnTo>
                    <a:pt x="10502" y="1500"/>
                  </a:lnTo>
                  <a:lnTo>
                    <a:pt x="9001" y="1500"/>
                  </a:lnTo>
                  <a:lnTo>
                    <a:pt x="9001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6"/>
            <p:cNvGrpSpPr/>
            <p:nvPr/>
          </p:nvGrpSpPr>
          <p:grpSpPr>
            <a:xfrm>
              <a:off x="8541987" y="611135"/>
              <a:ext cx="1210805" cy="526366"/>
              <a:chOff x="1624187" y="402335"/>
              <a:chExt cx="1210805" cy="526366"/>
            </a:xfrm>
          </p:grpSpPr>
          <p:sp>
            <p:nvSpPr>
              <p:cNvPr id="167" name="Google Shape;167;p6"/>
              <p:cNvSpPr/>
              <p:nvPr/>
            </p:nvSpPr>
            <p:spPr>
              <a:xfrm>
                <a:off x="1624187" y="402335"/>
                <a:ext cx="1210805" cy="368249"/>
              </a:xfrm>
              <a:custGeom>
                <a:avLst/>
                <a:gdLst/>
                <a:ahLst/>
                <a:cxnLst/>
                <a:rect l="l" t="t" r="r" b="b"/>
                <a:pathLst>
                  <a:path w="27445" h="8347" extrusionOk="0">
                    <a:moveTo>
                      <a:pt x="9549" y="1"/>
                    </a:moveTo>
                    <a:lnTo>
                      <a:pt x="9549" y="1191"/>
                    </a:lnTo>
                    <a:lnTo>
                      <a:pt x="8359" y="1191"/>
                    </a:lnTo>
                    <a:lnTo>
                      <a:pt x="8359" y="2382"/>
                    </a:lnTo>
                    <a:lnTo>
                      <a:pt x="5965" y="2382"/>
                    </a:lnTo>
                    <a:lnTo>
                      <a:pt x="5965" y="3573"/>
                    </a:lnTo>
                    <a:lnTo>
                      <a:pt x="4775" y="3573"/>
                    </a:lnTo>
                    <a:lnTo>
                      <a:pt x="4775" y="4775"/>
                    </a:lnTo>
                    <a:lnTo>
                      <a:pt x="2394" y="4775"/>
                    </a:lnTo>
                    <a:lnTo>
                      <a:pt x="2394" y="5966"/>
                    </a:lnTo>
                    <a:lnTo>
                      <a:pt x="0" y="5966"/>
                    </a:lnTo>
                    <a:lnTo>
                      <a:pt x="0" y="7156"/>
                    </a:lnTo>
                    <a:lnTo>
                      <a:pt x="3584" y="7156"/>
                    </a:lnTo>
                    <a:lnTo>
                      <a:pt x="3584" y="8347"/>
                    </a:lnTo>
                    <a:lnTo>
                      <a:pt x="10740" y="8347"/>
                    </a:lnTo>
                    <a:lnTo>
                      <a:pt x="10740" y="7156"/>
                    </a:lnTo>
                    <a:lnTo>
                      <a:pt x="9549" y="7156"/>
                    </a:lnTo>
                    <a:lnTo>
                      <a:pt x="9549" y="5966"/>
                    </a:lnTo>
                    <a:lnTo>
                      <a:pt x="8359" y="5966"/>
                    </a:lnTo>
                    <a:lnTo>
                      <a:pt x="8359" y="4775"/>
                    </a:lnTo>
                    <a:lnTo>
                      <a:pt x="11930" y="4775"/>
                    </a:lnTo>
                    <a:lnTo>
                      <a:pt x="11930" y="5966"/>
                    </a:lnTo>
                    <a:lnTo>
                      <a:pt x="10740" y="5966"/>
                    </a:lnTo>
                    <a:lnTo>
                      <a:pt x="10740" y="7156"/>
                    </a:lnTo>
                    <a:lnTo>
                      <a:pt x="27444" y="7156"/>
                    </a:lnTo>
                    <a:lnTo>
                      <a:pt x="27444" y="5966"/>
                    </a:lnTo>
                    <a:lnTo>
                      <a:pt x="25063" y="5966"/>
                    </a:lnTo>
                    <a:lnTo>
                      <a:pt x="25063" y="4775"/>
                    </a:lnTo>
                    <a:lnTo>
                      <a:pt x="21479" y="4775"/>
                    </a:lnTo>
                    <a:lnTo>
                      <a:pt x="21479" y="3573"/>
                    </a:lnTo>
                    <a:lnTo>
                      <a:pt x="19098" y="3573"/>
                    </a:lnTo>
                    <a:lnTo>
                      <a:pt x="19098" y="2382"/>
                    </a:lnTo>
                    <a:lnTo>
                      <a:pt x="16705" y="2382"/>
                    </a:lnTo>
                    <a:lnTo>
                      <a:pt x="16705" y="1191"/>
                    </a:lnTo>
                    <a:lnTo>
                      <a:pt x="14324" y="1191"/>
                    </a:lnTo>
                    <a:lnTo>
                      <a:pt x="14324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6"/>
              <p:cNvSpPr/>
              <p:nvPr/>
            </p:nvSpPr>
            <p:spPr>
              <a:xfrm>
                <a:off x="2122141" y="876157"/>
                <a:ext cx="52588" cy="5254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1191" extrusionOk="0">
                    <a:moveTo>
                      <a:pt x="0" y="0"/>
                    </a:moveTo>
                    <a:lnTo>
                      <a:pt x="0" y="1191"/>
                    </a:lnTo>
                    <a:lnTo>
                      <a:pt x="1191" y="1191"/>
                    </a:lnTo>
                    <a:lnTo>
                      <a:pt x="119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6"/>
              <p:cNvSpPr/>
              <p:nvPr/>
            </p:nvSpPr>
            <p:spPr>
              <a:xfrm>
                <a:off x="1832731" y="402335"/>
                <a:ext cx="52544" cy="52588"/>
              </a:xfrm>
              <a:custGeom>
                <a:avLst/>
                <a:gdLst/>
                <a:ahLst/>
                <a:cxnLst/>
                <a:rect l="l" t="t" r="r" b="b"/>
                <a:pathLst>
                  <a:path w="1191" h="1192" extrusionOk="0">
                    <a:moveTo>
                      <a:pt x="0" y="1"/>
                    </a:moveTo>
                    <a:lnTo>
                      <a:pt x="0" y="1191"/>
                    </a:lnTo>
                    <a:lnTo>
                      <a:pt x="1191" y="1191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6"/>
              <p:cNvSpPr/>
              <p:nvPr/>
            </p:nvSpPr>
            <p:spPr>
              <a:xfrm>
                <a:off x="1832731" y="876157"/>
                <a:ext cx="157588" cy="52544"/>
              </a:xfrm>
              <a:custGeom>
                <a:avLst/>
                <a:gdLst/>
                <a:ahLst/>
                <a:cxnLst/>
                <a:rect l="l" t="t" r="r" b="b"/>
                <a:pathLst>
                  <a:path w="3572" h="1191" extrusionOk="0">
                    <a:moveTo>
                      <a:pt x="0" y="0"/>
                    </a:moveTo>
                    <a:lnTo>
                      <a:pt x="0" y="1191"/>
                    </a:lnTo>
                    <a:lnTo>
                      <a:pt x="3572" y="1191"/>
                    </a:lnTo>
                    <a:lnTo>
                      <a:pt x="3572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" name="Google Shape;171;p6"/>
            <p:cNvSpPr/>
            <p:nvPr/>
          </p:nvSpPr>
          <p:spPr>
            <a:xfrm>
              <a:off x="8609253" y="136973"/>
              <a:ext cx="308043" cy="308043"/>
            </a:xfrm>
            <a:custGeom>
              <a:avLst/>
              <a:gdLst/>
              <a:ahLst/>
              <a:cxnLst/>
              <a:rect l="l" t="t" r="r" b="b"/>
              <a:pathLst>
                <a:path w="12943" h="12943" extrusionOk="0">
                  <a:moveTo>
                    <a:pt x="8097" y="4859"/>
                  </a:moveTo>
                  <a:lnTo>
                    <a:pt x="8097" y="8085"/>
                  </a:lnTo>
                  <a:lnTo>
                    <a:pt x="4858" y="8085"/>
                  </a:lnTo>
                  <a:lnTo>
                    <a:pt x="4858" y="4859"/>
                  </a:lnTo>
                  <a:close/>
                  <a:moveTo>
                    <a:pt x="4858" y="1"/>
                  </a:moveTo>
                  <a:lnTo>
                    <a:pt x="4858" y="1620"/>
                  </a:lnTo>
                  <a:lnTo>
                    <a:pt x="3239" y="1620"/>
                  </a:lnTo>
                  <a:lnTo>
                    <a:pt x="3239" y="3239"/>
                  </a:lnTo>
                  <a:lnTo>
                    <a:pt x="1620" y="3239"/>
                  </a:lnTo>
                  <a:lnTo>
                    <a:pt x="1620" y="4859"/>
                  </a:lnTo>
                  <a:lnTo>
                    <a:pt x="1" y="4859"/>
                  </a:lnTo>
                  <a:lnTo>
                    <a:pt x="1" y="8085"/>
                  </a:lnTo>
                  <a:lnTo>
                    <a:pt x="1620" y="8085"/>
                  </a:lnTo>
                  <a:lnTo>
                    <a:pt x="1620" y="9705"/>
                  </a:lnTo>
                  <a:lnTo>
                    <a:pt x="3239" y="9705"/>
                  </a:lnTo>
                  <a:lnTo>
                    <a:pt x="3239" y="11324"/>
                  </a:lnTo>
                  <a:lnTo>
                    <a:pt x="4858" y="11324"/>
                  </a:lnTo>
                  <a:lnTo>
                    <a:pt x="4858" y="12943"/>
                  </a:lnTo>
                  <a:lnTo>
                    <a:pt x="8097" y="12943"/>
                  </a:lnTo>
                  <a:lnTo>
                    <a:pt x="8097" y="11324"/>
                  </a:lnTo>
                  <a:lnTo>
                    <a:pt x="9716" y="11324"/>
                  </a:lnTo>
                  <a:lnTo>
                    <a:pt x="9716" y="9705"/>
                  </a:lnTo>
                  <a:lnTo>
                    <a:pt x="11323" y="9705"/>
                  </a:lnTo>
                  <a:lnTo>
                    <a:pt x="11323" y="8085"/>
                  </a:lnTo>
                  <a:lnTo>
                    <a:pt x="12943" y="8085"/>
                  </a:lnTo>
                  <a:lnTo>
                    <a:pt x="12943" y="4859"/>
                  </a:lnTo>
                  <a:lnTo>
                    <a:pt x="11323" y="4859"/>
                  </a:lnTo>
                  <a:lnTo>
                    <a:pt x="11323" y="3239"/>
                  </a:lnTo>
                  <a:lnTo>
                    <a:pt x="9716" y="3239"/>
                  </a:lnTo>
                  <a:lnTo>
                    <a:pt x="9716" y="1620"/>
                  </a:lnTo>
                  <a:lnTo>
                    <a:pt x="8097" y="1620"/>
                  </a:lnTo>
                  <a:lnTo>
                    <a:pt x="8097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7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174" name="Google Shape;174;p7"/>
          <p:cNvSpPr txBox="1">
            <a:spLocks noGrp="1"/>
          </p:cNvSpPr>
          <p:nvPr>
            <p:ph type="title"/>
          </p:nvPr>
        </p:nvSpPr>
        <p:spPr>
          <a:xfrm>
            <a:off x="720000" y="881425"/>
            <a:ext cx="340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7"/>
          <p:cNvSpPr txBox="1">
            <a:spLocks noGrp="1"/>
          </p:cNvSpPr>
          <p:nvPr>
            <p:ph type="body" idx="1"/>
          </p:nvPr>
        </p:nvSpPr>
        <p:spPr>
          <a:xfrm>
            <a:off x="720000" y="1627775"/>
            <a:ext cx="34053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Open Sans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 Light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7"/>
          <p:cNvSpPr>
            <a:spLocks noGrp="1"/>
          </p:cNvSpPr>
          <p:nvPr>
            <p:ph type="pic" idx="2"/>
          </p:nvPr>
        </p:nvSpPr>
        <p:spPr>
          <a:xfrm>
            <a:off x="5242000" y="961650"/>
            <a:ext cx="3186900" cy="3220200"/>
          </a:xfrm>
          <a:prstGeom prst="rect">
            <a:avLst/>
          </a:prstGeom>
          <a:noFill/>
          <a:ln>
            <a:noFill/>
          </a:ln>
          <a:effectLst>
            <a:outerShdw blurRad="128588" dist="57150" dir="5400000" algn="bl" rotWithShape="0">
              <a:schemeClr val="lt2">
                <a:alpha val="50000"/>
              </a:schemeClr>
            </a:outerShdw>
          </a:effectLst>
        </p:spPr>
      </p:sp>
      <p:grpSp>
        <p:nvGrpSpPr>
          <p:cNvPr id="177" name="Google Shape;177;p7"/>
          <p:cNvGrpSpPr/>
          <p:nvPr/>
        </p:nvGrpSpPr>
        <p:grpSpPr>
          <a:xfrm>
            <a:off x="-160524" y="493213"/>
            <a:ext cx="9451203" cy="4458936"/>
            <a:chOff x="-160524" y="493213"/>
            <a:chExt cx="9451203" cy="4458936"/>
          </a:xfrm>
        </p:grpSpPr>
        <p:grpSp>
          <p:nvGrpSpPr>
            <p:cNvPr id="178" name="Google Shape;178;p7"/>
            <p:cNvGrpSpPr/>
            <p:nvPr/>
          </p:nvGrpSpPr>
          <p:grpSpPr>
            <a:xfrm>
              <a:off x="8311986" y="493213"/>
              <a:ext cx="978694" cy="425409"/>
              <a:chOff x="1624187" y="402335"/>
              <a:chExt cx="1210805" cy="526366"/>
            </a:xfrm>
          </p:grpSpPr>
          <p:sp>
            <p:nvSpPr>
              <p:cNvPr id="179" name="Google Shape;179;p7"/>
              <p:cNvSpPr/>
              <p:nvPr/>
            </p:nvSpPr>
            <p:spPr>
              <a:xfrm>
                <a:off x="1624187" y="402335"/>
                <a:ext cx="1210805" cy="368249"/>
              </a:xfrm>
              <a:custGeom>
                <a:avLst/>
                <a:gdLst/>
                <a:ahLst/>
                <a:cxnLst/>
                <a:rect l="l" t="t" r="r" b="b"/>
                <a:pathLst>
                  <a:path w="27445" h="8347" extrusionOk="0">
                    <a:moveTo>
                      <a:pt x="9549" y="1"/>
                    </a:moveTo>
                    <a:lnTo>
                      <a:pt x="9549" y="1191"/>
                    </a:lnTo>
                    <a:lnTo>
                      <a:pt x="8359" y="1191"/>
                    </a:lnTo>
                    <a:lnTo>
                      <a:pt x="8359" y="2382"/>
                    </a:lnTo>
                    <a:lnTo>
                      <a:pt x="5965" y="2382"/>
                    </a:lnTo>
                    <a:lnTo>
                      <a:pt x="5965" y="3573"/>
                    </a:lnTo>
                    <a:lnTo>
                      <a:pt x="4775" y="3573"/>
                    </a:lnTo>
                    <a:lnTo>
                      <a:pt x="4775" y="4775"/>
                    </a:lnTo>
                    <a:lnTo>
                      <a:pt x="2394" y="4775"/>
                    </a:lnTo>
                    <a:lnTo>
                      <a:pt x="2394" y="5966"/>
                    </a:lnTo>
                    <a:lnTo>
                      <a:pt x="0" y="5966"/>
                    </a:lnTo>
                    <a:lnTo>
                      <a:pt x="0" y="7156"/>
                    </a:lnTo>
                    <a:lnTo>
                      <a:pt x="3584" y="7156"/>
                    </a:lnTo>
                    <a:lnTo>
                      <a:pt x="3584" y="8347"/>
                    </a:lnTo>
                    <a:lnTo>
                      <a:pt x="10740" y="8347"/>
                    </a:lnTo>
                    <a:lnTo>
                      <a:pt x="10740" y="7156"/>
                    </a:lnTo>
                    <a:lnTo>
                      <a:pt x="9549" y="7156"/>
                    </a:lnTo>
                    <a:lnTo>
                      <a:pt x="9549" y="5966"/>
                    </a:lnTo>
                    <a:lnTo>
                      <a:pt x="8359" y="5966"/>
                    </a:lnTo>
                    <a:lnTo>
                      <a:pt x="8359" y="4775"/>
                    </a:lnTo>
                    <a:lnTo>
                      <a:pt x="11930" y="4775"/>
                    </a:lnTo>
                    <a:lnTo>
                      <a:pt x="11930" y="5966"/>
                    </a:lnTo>
                    <a:lnTo>
                      <a:pt x="10740" y="5966"/>
                    </a:lnTo>
                    <a:lnTo>
                      <a:pt x="10740" y="7156"/>
                    </a:lnTo>
                    <a:lnTo>
                      <a:pt x="27444" y="7156"/>
                    </a:lnTo>
                    <a:lnTo>
                      <a:pt x="27444" y="5966"/>
                    </a:lnTo>
                    <a:lnTo>
                      <a:pt x="25063" y="5966"/>
                    </a:lnTo>
                    <a:lnTo>
                      <a:pt x="25063" y="4775"/>
                    </a:lnTo>
                    <a:lnTo>
                      <a:pt x="21479" y="4775"/>
                    </a:lnTo>
                    <a:lnTo>
                      <a:pt x="21479" y="3573"/>
                    </a:lnTo>
                    <a:lnTo>
                      <a:pt x="19098" y="3573"/>
                    </a:lnTo>
                    <a:lnTo>
                      <a:pt x="19098" y="2382"/>
                    </a:lnTo>
                    <a:lnTo>
                      <a:pt x="16705" y="2382"/>
                    </a:lnTo>
                    <a:lnTo>
                      <a:pt x="16705" y="1191"/>
                    </a:lnTo>
                    <a:lnTo>
                      <a:pt x="14324" y="1191"/>
                    </a:lnTo>
                    <a:lnTo>
                      <a:pt x="14324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7"/>
              <p:cNvSpPr/>
              <p:nvPr/>
            </p:nvSpPr>
            <p:spPr>
              <a:xfrm>
                <a:off x="2122141" y="876157"/>
                <a:ext cx="52588" cy="5254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1191" extrusionOk="0">
                    <a:moveTo>
                      <a:pt x="0" y="0"/>
                    </a:moveTo>
                    <a:lnTo>
                      <a:pt x="0" y="1191"/>
                    </a:lnTo>
                    <a:lnTo>
                      <a:pt x="1191" y="1191"/>
                    </a:lnTo>
                    <a:lnTo>
                      <a:pt x="119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7"/>
              <p:cNvSpPr/>
              <p:nvPr/>
            </p:nvSpPr>
            <p:spPr>
              <a:xfrm>
                <a:off x="1832731" y="402335"/>
                <a:ext cx="52544" cy="52588"/>
              </a:xfrm>
              <a:custGeom>
                <a:avLst/>
                <a:gdLst/>
                <a:ahLst/>
                <a:cxnLst/>
                <a:rect l="l" t="t" r="r" b="b"/>
                <a:pathLst>
                  <a:path w="1191" h="1192" extrusionOk="0">
                    <a:moveTo>
                      <a:pt x="0" y="1"/>
                    </a:moveTo>
                    <a:lnTo>
                      <a:pt x="0" y="1191"/>
                    </a:lnTo>
                    <a:lnTo>
                      <a:pt x="1191" y="1191"/>
                    </a:lnTo>
                    <a:lnTo>
                      <a:pt x="119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7"/>
              <p:cNvSpPr/>
              <p:nvPr/>
            </p:nvSpPr>
            <p:spPr>
              <a:xfrm>
                <a:off x="1832731" y="876157"/>
                <a:ext cx="157588" cy="52544"/>
              </a:xfrm>
              <a:custGeom>
                <a:avLst/>
                <a:gdLst/>
                <a:ahLst/>
                <a:cxnLst/>
                <a:rect l="l" t="t" r="r" b="b"/>
                <a:pathLst>
                  <a:path w="3572" h="1191" extrusionOk="0">
                    <a:moveTo>
                      <a:pt x="0" y="0"/>
                    </a:moveTo>
                    <a:lnTo>
                      <a:pt x="0" y="1191"/>
                    </a:lnTo>
                    <a:lnTo>
                      <a:pt x="3572" y="1191"/>
                    </a:lnTo>
                    <a:lnTo>
                      <a:pt x="3572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" name="Google Shape;183;p7"/>
            <p:cNvGrpSpPr/>
            <p:nvPr/>
          </p:nvGrpSpPr>
          <p:grpSpPr>
            <a:xfrm>
              <a:off x="-160524" y="1257915"/>
              <a:ext cx="734380" cy="558925"/>
              <a:chOff x="3000389" y="360865"/>
              <a:chExt cx="734380" cy="558925"/>
            </a:xfrm>
          </p:grpSpPr>
          <p:sp>
            <p:nvSpPr>
              <p:cNvPr id="184" name="Google Shape;184;p7"/>
              <p:cNvSpPr/>
              <p:nvPr/>
            </p:nvSpPr>
            <p:spPr>
              <a:xfrm>
                <a:off x="3073932" y="360865"/>
                <a:ext cx="660836" cy="558925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12669" extrusionOk="0">
                    <a:moveTo>
                      <a:pt x="1" y="1155"/>
                    </a:moveTo>
                    <a:lnTo>
                      <a:pt x="1" y="2310"/>
                    </a:lnTo>
                    <a:lnTo>
                      <a:pt x="1156" y="2310"/>
                    </a:lnTo>
                    <a:lnTo>
                      <a:pt x="1156" y="3453"/>
                    </a:lnTo>
                    <a:lnTo>
                      <a:pt x="2310" y="3453"/>
                    </a:lnTo>
                    <a:lnTo>
                      <a:pt x="2310" y="1155"/>
                    </a:lnTo>
                    <a:close/>
                    <a:moveTo>
                      <a:pt x="10371" y="5763"/>
                    </a:moveTo>
                    <a:lnTo>
                      <a:pt x="10371" y="6918"/>
                    </a:lnTo>
                    <a:lnTo>
                      <a:pt x="8073" y="6918"/>
                    </a:lnTo>
                    <a:lnTo>
                      <a:pt x="8073" y="5763"/>
                    </a:lnTo>
                    <a:close/>
                    <a:moveTo>
                      <a:pt x="1156" y="9216"/>
                    </a:moveTo>
                    <a:lnTo>
                      <a:pt x="1156" y="10370"/>
                    </a:lnTo>
                    <a:lnTo>
                      <a:pt x="1" y="10370"/>
                    </a:lnTo>
                    <a:lnTo>
                      <a:pt x="1" y="11525"/>
                    </a:lnTo>
                    <a:lnTo>
                      <a:pt x="2310" y="11525"/>
                    </a:lnTo>
                    <a:lnTo>
                      <a:pt x="2310" y="9216"/>
                    </a:lnTo>
                    <a:close/>
                    <a:moveTo>
                      <a:pt x="2310" y="0"/>
                    </a:moveTo>
                    <a:lnTo>
                      <a:pt x="2310" y="1155"/>
                    </a:lnTo>
                    <a:lnTo>
                      <a:pt x="3453" y="1155"/>
                    </a:lnTo>
                    <a:lnTo>
                      <a:pt x="3453" y="4608"/>
                    </a:lnTo>
                    <a:lnTo>
                      <a:pt x="4608" y="4608"/>
                    </a:lnTo>
                    <a:lnTo>
                      <a:pt x="4608" y="8061"/>
                    </a:lnTo>
                    <a:lnTo>
                      <a:pt x="3453" y="8061"/>
                    </a:lnTo>
                    <a:lnTo>
                      <a:pt x="3453" y="11525"/>
                    </a:lnTo>
                    <a:lnTo>
                      <a:pt x="2310" y="11525"/>
                    </a:lnTo>
                    <a:lnTo>
                      <a:pt x="2310" y="12668"/>
                    </a:lnTo>
                    <a:lnTo>
                      <a:pt x="5763" y="12668"/>
                    </a:lnTo>
                    <a:lnTo>
                      <a:pt x="5763" y="11525"/>
                    </a:lnTo>
                    <a:lnTo>
                      <a:pt x="6918" y="11525"/>
                    </a:lnTo>
                    <a:lnTo>
                      <a:pt x="6918" y="10370"/>
                    </a:lnTo>
                    <a:lnTo>
                      <a:pt x="8061" y="10370"/>
                    </a:lnTo>
                    <a:lnTo>
                      <a:pt x="8061" y="9216"/>
                    </a:lnTo>
                    <a:lnTo>
                      <a:pt x="9216" y="9216"/>
                    </a:lnTo>
                    <a:lnTo>
                      <a:pt x="9216" y="8061"/>
                    </a:lnTo>
                    <a:lnTo>
                      <a:pt x="12669" y="8061"/>
                    </a:lnTo>
                    <a:lnTo>
                      <a:pt x="12669" y="6918"/>
                    </a:lnTo>
                    <a:lnTo>
                      <a:pt x="14979" y="6918"/>
                    </a:lnTo>
                    <a:lnTo>
                      <a:pt x="14979" y="5763"/>
                    </a:lnTo>
                    <a:lnTo>
                      <a:pt x="12669" y="5763"/>
                    </a:lnTo>
                    <a:lnTo>
                      <a:pt x="12669" y="4608"/>
                    </a:lnTo>
                    <a:lnTo>
                      <a:pt x="9216" y="4608"/>
                    </a:lnTo>
                    <a:lnTo>
                      <a:pt x="9216" y="3453"/>
                    </a:lnTo>
                    <a:lnTo>
                      <a:pt x="8061" y="3453"/>
                    </a:lnTo>
                    <a:lnTo>
                      <a:pt x="8061" y="2310"/>
                    </a:lnTo>
                    <a:lnTo>
                      <a:pt x="6918" y="2310"/>
                    </a:lnTo>
                    <a:lnTo>
                      <a:pt x="6918" y="1155"/>
                    </a:lnTo>
                    <a:lnTo>
                      <a:pt x="5763" y="1155"/>
                    </a:lnTo>
                    <a:lnTo>
                      <a:pt x="5763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7"/>
              <p:cNvSpPr/>
              <p:nvPr/>
            </p:nvSpPr>
            <p:spPr>
              <a:xfrm>
                <a:off x="3000389" y="411821"/>
                <a:ext cx="51000" cy="50956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55" extrusionOk="0">
                    <a:moveTo>
                      <a:pt x="1" y="0"/>
                    </a:moveTo>
                    <a:lnTo>
                      <a:pt x="1" y="1155"/>
                    </a:lnTo>
                    <a:lnTo>
                      <a:pt x="1156" y="1155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3000389" y="818363"/>
                <a:ext cx="51000" cy="5047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44" extrusionOk="0">
                    <a:moveTo>
                      <a:pt x="1" y="0"/>
                    </a:moveTo>
                    <a:lnTo>
                      <a:pt x="1" y="1143"/>
                    </a:lnTo>
                    <a:lnTo>
                      <a:pt x="1156" y="1143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" name="Google Shape;187;p7"/>
            <p:cNvGrpSpPr/>
            <p:nvPr/>
          </p:nvGrpSpPr>
          <p:grpSpPr>
            <a:xfrm rot="7199631">
              <a:off x="7897744" y="4735676"/>
              <a:ext cx="182919" cy="183010"/>
              <a:chOff x="3052932" y="2641078"/>
              <a:chExt cx="616189" cy="616674"/>
            </a:xfrm>
          </p:grpSpPr>
          <p:sp>
            <p:nvSpPr>
              <p:cNvPr id="188" name="Google Shape;188;p7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7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7"/>
            <p:cNvGrpSpPr/>
            <p:nvPr/>
          </p:nvGrpSpPr>
          <p:grpSpPr>
            <a:xfrm rot="7199631">
              <a:off x="8709873" y="3965383"/>
              <a:ext cx="182919" cy="183010"/>
              <a:chOff x="3052932" y="2641078"/>
              <a:chExt cx="616189" cy="616674"/>
            </a:xfrm>
          </p:grpSpPr>
          <p:sp>
            <p:nvSpPr>
              <p:cNvPr id="193" name="Google Shape;193;p7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7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7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7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" name="Google Shape;197;p7"/>
            <p:cNvSpPr/>
            <p:nvPr/>
          </p:nvSpPr>
          <p:spPr>
            <a:xfrm>
              <a:off x="8533906" y="4578951"/>
              <a:ext cx="288559" cy="288248"/>
            </a:xfrm>
            <a:custGeom>
              <a:avLst/>
              <a:gdLst/>
              <a:ahLst/>
              <a:cxnLst/>
              <a:rect l="l" t="t" r="r" b="b"/>
              <a:pathLst>
                <a:path w="13503" h="13490" extrusionOk="0">
                  <a:moveTo>
                    <a:pt x="4501" y="0"/>
                  </a:moveTo>
                  <a:lnTo>
                    <a:pt x="4501" y="1500"/>
                  </a:lnTo>
                  <a:lnTo>
                    <a:pt x="3001" y="1500"/>
                  </a:lnTo>
                  <a:lnTo>
                    <a:pt x="3001" y="3000"/>
                  </a:lnTo>
                  <a:lnTo>
                    <a:pt x="1501" y="3000"/>
                  </a:lnTo>
                  <a:lnTo>
                    <a:pt x="1501" y="4501"/>
                  </a:lnTo>
                  <a:lnTo>
                    <a:pt x="0" y="4501"/>
                  </a:lnTo>
                  <a:lnTo>
                    <a:pt x="0" y="8989"/>
                  </a:lnTo>
                  <a:lnTo>
                    <a:pt x="1501" y="8989"/>
                  </a:lnTo>
                  <a:lnTo>
                    <a:pt x="1501" y="10489"/>
                  </a:lnTo>
                  <a:lnTo>
                    <a:pt x="3001" y="10489"/>
                  </a:lnTo>
                  <a:lnTo>
                    <a:pt x="3001" y="11990"/>
                  </a:lnTo>
                  <a:lnTo>
                    <a:pt x="4501" y="11990"/>
                  </a:lnTo>
                  <a:lnTo>
                    <a:pt x="4501" y="13490"/>
                  </a:lnTo>
                  <a:lnTo>
                    <a:pt x="9001" y="13490"/>
                  </a:lnTo>
                  <a:lnTo>
                    <a:pt x="9001" y="11990"/>
                  </a:lnTo>
                  <a:lnTo>
                    <a:pt x="10502" y="11990"/>
                  </a:lnTo>
                  <a:lnTo>
                    <a:pt x="10502" y="10489"/>
                  </a:lnTo>
                  <a:lnTo>
                    <a:pt x="12002" y="10489"/>
                  </a:lnTo>
                  <a:lnTo>
                    <a:pt x="12002" y="8989"/>
                  </a:lnTo>
                  <a:lnTo>
                    <a:pt x="13502" y="8989"/>
                  </a:lnTo>
                  <a:lnTo>
                    <a:pt x="13502" y="7489"/>
                  </a:lnTo>
                  <a:lnTo>
                    <a:pt x="13502" y="4501"/>
                  </a:lnTo>
                  <a:lnTo>
                    <a:pt x="12002" y="4501"/>
                  </a:lnTo>
                  <a:lnTo>
                    <a:pt x="12002" y="3000"/>
                  </a:lnTo>
                  <a:lnTo>
                    <a:pt x="10502" y="3000"/>
                  </a:lnTo>
                  <a:lnTo>
                    <a:pt x="10502" y="1500"/>
                  </a:lnTo>
                  <a:lnTo>
                    <a:pt x="9001" y="1500"/>
                  </a:lnTo>
                  <a:lnTo>
                    <a:pt x="9001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8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200" name="Google Shape;200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9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203" name="Google Shape;203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4" name="Google Shape;204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13"/>
          <p:cNvPicPr preferRelativeResize="0"/>
          <p:nvPr/>
        </p:nvPicPr>
        <p:blipFill rotWithShape="1">
          <a:blip r:embed="rId2">
            <a:alphaModFix amt="80000"/>
          </a:blip>
          <a:srcRect l="19" r="9"/>
          <a:stretch/>
        </p:blipFill>
        <p:spPr>
          <a:xfrm>
            <a:off x="0" y="-875"/>
            <a:ext cx="9144005" cy="51452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lt1">
                <a:alpha val="45000"/>
              </a:schemeClr>
            </a:outerShdw>
          </a:effectLst>
        </p:spPr>
      </p:pic>
      <p:sp>
        <p:nvSpPr>
          <p:cNvPr id="242" name="Google Shape;24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title" idx="2" hasCustomPrompt="1"/>
          </p:nvPr>
        </p:nvSpPr>
        <p:spPr>
          <a:xfrm>
            <a:off x="1315165" y="1575275"/>
            <a:ext cx="6477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idx="3" hasCustomPrompt="1"/>
          </p:nvPr>
        </p:nvSpPr>
        <p:spPr>
          <a:xfrm>
            <a:off x="5167165" y="1575275"/>
            <a:ext cx="6477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4" hasCustomPrompt="1"/>
          </p:nvPr>
        </p:nvSpPr>
        <p:spPr>
          <a:xfrm>
            <a:off x="1315165" y="2395950"/>
            <a:ext cx="6477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6" name="Google Shape;246;p13"/>
          <p:cNvSpPr txBox="1">
            <a:spLocks noGrp="1"/>
          </p:cNvSpPr>
          <p:nvPr>
            <p:ph type="title" idx="5" hasCustomPrompt="1"/>
          </p:nvPr>
        </p:nvSpPr>
        <p:spPr>
          <a:xfrm>
            <a:off x="5167165" y="2395953"/>
            <a:ext cx="6477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7" name="Google Shape;247;p13"/>
          <p:cNvSpPr txBox="1">
            <a:spLocks noGrp="1"/>
          </p:cNvSpPr>
          <p:nvPr>
            <p:ph type="title" idx="6" hasCustomPrompt="1"/>
          </p:nvPr>
        </p:nvSpPr>
        <p:spPr>
          <a:xfrm>
            <a:off x="1315165" y="3216625"/>
            <a:ext cx="6477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8" name="Google Shape;248;p13"/>
          <p:cNvSpPr txBox="1">
            <a:spLocks noGrp="1"/>
          </p:cNvSpPr>
          <p:nvPr>
            <p:ph type="title" idx="7" hasCustomPrompt="1"/>
          </p:nvPr>
        </p:nvSpPr>
        <p:spPr>
          <a:xfrm>
            <a:off x="5167165" y="3216625"/>
            <a:ext cx="6477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9" name="Google Shape;249;p13"/>
          <p:cNvSpPr txBox="1">
            <a:spLocks noGrp="1"/>
          </p:cNvSpPr>
          <p:nvPr>
            <p:ph type="subTitle" idx="1"/>
          </p:nvPr>
        </p:nvSpPr>
        <p:spPr>
          <a:xfrm>
            <a:off x="2130507" y="1575275"/>
            <a:ext cx="2168100" cy="67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8"/>
          </p:nvPr>
        </p:nvSpPr>
        <p:spPr>
          <a:xfrm>
            <a:off x="2130507" y="2395953"/>
            <a:ext cx="2168100" cy="67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9"/>
          </p:nvPr>
        </p:nvSpPr>
        <p:spPr>
          <a:xfrm>
            <a:off x="2130507" y="3216625"/>
            <a:ext cx="2168100" cy="67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subTitle" idx="13"/>
          </p:nvPr>
        </p:nvSpPr>
        <p:spPr>
          <a:xfrm>
            <a:off x="5982507" y="1575275"/>
            <a:ext cx="2168100" cy="67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3" name="Google Shape;253;p13"/>
          <p:cNvSpPr txBox="1">
            <a:spLocks noGrp="1"/>
          </p:cNvSpPr>
          <p:nvPr>
            <p:ph type="subTitle" idx="14"/>
          </p:nvPr>
        </p:nvSpPr>
        <p:spPr>
          <a:xfrm>
            <a:off x="5982507" y="2395953"/>
            <a:ext cx="2168100" cy="67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15"/>
          </p:nvPr>
        </p:nvSpPr>
        <p:spPr>
          <a:xfrm>
            <a:off x="5982507" y="3216625"/>
            <a:ext cx="2168100" cy="67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255" name="Google Shape;255;p13"/>
          <p:cNvGrpSpPr/>
          <p:nvPr/>
        </p:nvGrpSpPr>
        <p:grpSpPr>
          <a:xfrm>
            <a:off x="201817" y="-200679"/>
            <a:ext cx="8666953" cy="5193041"/>
            <a:chOff x="201817" y="-200679"/>
            <a:chExt cx="8666953" cy="5193041"/>
          </a:xfrm>
        </p:grpSpPr>
        <p:grpSp>
          <p:nvGrpSpPr>
            <p:cNvPr id="256" name="Google Shape;256;p13"/>
            <p:cNvGrpSpPr/>
            <p:nvPr/>
          </p:nvGrpSpPr>
          <p:grpSpPr>
            <a:xfrm>
              <a:off x="201817" y="4200790"/>
              <a:ext cx="647682" cy="791550"/>
              <a:chOff x="1594761" y="1818992"/>
              <a:chExt cx="513219" cy="627218"/>
            </a:xfrm>
          </p:grpSpPr>
          <p:sp>
            <p:nvSpPr>
              <p:cNvPr id="257" name="Google Shape;257;p13"/>
              <p:cNvSpPr/>
              <p:nvPr/>
            </p:nvSpPr>
            <p:spPr>
              <a:xfrm>
                <a:off x="1652025" y="1932992"/>
                <a:ext cx="398734" cy="455998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10336" extrusionOk="0">
                    <a:moveTo>
                      <a:pt x="3870" y="1298"/>
                    </a:moveTo>
                    <a:lnTo>
                      <a:pt x="3870" y="2584"/>
                    </a:lnTo>
                    <a:lnTo>
                      <a:pt x="2584" y="2584"/>
                    </a:lnTo>
                    <a:lnTo>
                      <a:pt x="2584" y="1298"/>
                    </a:lnTo>
                    <a:close/>
                    <a:moveTo>
                      <a:pt x="1286" y="0"/>
                    </a:moveTo>
                    <a:lnTo>
                      <a:pt x="1286" y="6466"/>
                    </a:lnTo>
                    <a:lnTo>
                      <a:pt x="0" y="6466"/>
                    </a:lnTo>
                    <a:lnTo>
                      <a:pt x="0" y="7751"/>
                    </a:lnTo>
                    <a:lnTo>
                      <a:pt x="1286" y="7751"/>
                    </a:lnTo>
                    <a:lnTo>
                      <a:pt x="1286" y="10335"/>
                    </a:lnTo>
                    <a:lnTo>
                      <a:pt x="2584" y="10335"/>
                    </a:lnTo>
                    <a:lnTo>
                      <a:pt x="2584" y="7751"/>
                    </a:lnTo>
                    <a:lnTo>
                      <a:pt x="3870" y="7751"/>
                    </a:lnTo>
                    <a:lnTo>
                      <a:pt x="3870" y="10335"/>
                    </a:lnTo>
                    <a:lnTo>
                      <a:pt x="5168" y="10335"/>
                    </a:lnTo>
                    <a:lnTo>
                      <a:pt x="5168" y="7751"/>
                    </a:lnTo>
                    <a:lnTo>
                      <a:pt x="6454" y="7751"/>
                    </a:lnTo>
                    <a:lnTo>
                      <a:pt x="6454" y="9049"/>
                    </a:lnTo>
                    <a:lnTo>
                      <a:pt x="7751" y="9049"/>
                    </a:lnTo>
                    <a:lnTo>
                      <a:pt x="7751" y="7751"/>
                    </a:lnTo>
                    <a:lnTo>
                      <a:pt x="9037" y="7751"/>
                    </a:lnTo>
                    <a:lnTo>
                      <a:pt x="9037" y="6466"/>
                    </a:lnTo>
                    <a:lnTo>
                      <a:pt x="7751" y="6466"/>
                    </a:lnTo>
                    <a:lnTo>
                      <a:pt x="7751" y="1298"/>
                    </a:lnTo>
                    <a:lnTo>
                      <a:pt x="7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3"/>
              <p:cNvSpPr/>
              <p:nvPr/>
            </p:nvSpPr>
            <p:spPr>
              <a:xfrm>
                <a:off x="1708761" y="1818992"/>
                <a:ext cx="285264" cy="56779"/>
              </a:xfrm>
              <a:custGeom>
                <a:avLst/>
                <a:gdLst/>
                <a:ahLst/>
                <a:cxnLst/>
                <a:rect l="l" t="t" r="r" b="b"/>
                <a:pathLst>
                  <a:path w="6466" h="1287" extrusionOk="0">
                    <a:moveTo>
                      <a:pt x="0" y="1"/>
                    </a:moveTo>
                    <a:lnTo>
                      <a:pt x="0" y="1287"/>
                    </a:lnTo>
                    <a:lnTo>
                      <a:pt x="6465" y="1287"/>
                    </a:lnTo>
                    <a:lnTo>
                      <a:pt x="6465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3"/>
              <p:cNvSpPr/>
              <p:nvPr/>
            </p:nvSpPr>
            <p:spPr>
              <a:xfrm>
                <a:off x="1594761" y="1932992"/>
                <a:ext cx="56779" cy="285264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6466" extrusionOk="0">
                    <a:moveTo>
                      <a:pt x="1" y="0"/>
                    </a:moveTo>
                    <a:lnTo>
                      <a:pt x="1" y="6466"/>
                    </a:lnTo>
                    <a:lnTo>
                      <a:pt x="1286" y="646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3"/>
              <p:cNvSpPr/>
              <p:nvPr/>
            </p:nvSpPr>
            <p:spPr>
              <a:xfrm>
                <a:off x="2050715" y="1932992"/>
                <a:ext cx="57265" cy="285264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6466" extrusionOk="0">
                    <a:moveTo>
                      <a:pt x="0" y="0"/>
                    </a:moveTo>
                    <a:lnTo>
                      <a:pt x="0" y="6466"/>
                    </a:lnTo>
                    <a:lnTo>
                      <a:pt x="1298" y="6466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3"/>
              <p:cNvSpPr/>
              <p:nvPr/>
            </p:nvSpPr>
            <p:spPr>
              <a:xfrm>
                <a:off x="1993980" y="2332211"/>
                <a:ext cx="56779" cy="114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2584" extrusionOk="0">
                    <a:moveTo>
                      <a:pt x="0" y="0"/>
                    </a:moveTo>
                    <a:lnTo>
                      <a:pt x="0" y="2584"/>
                    </a:lnTo>
                    <a:lnTo>
                      <a:pt x="1286" y="2584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3"/>
              <p:cNvSpPr/>
              <p:nvPr/>
            </p:nvSpPr>
            <p:spPr>
              <a:xfrm>
                <a:off x="1651496" y="2388946"/>
                <a:ext cx="5730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8" extrusionOk="0">
                    <a:moveTo>
                      <a:pt x="0" y="0"/>
                    </a:moveTo>
                    <a:lnTo>
                      <a:pt x="0" y="1298"/>
                    </a:lnTo>
                    <a:lnTo>
                      <a:pt x="1298" y="1298"/>
                    </a:lnTo>
                    <a:lnTo>
                      <a:pt x="129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3"/>
              <p:cNvSpPr/>
              <p:nvPr/>
            </p:nvSpPr>
            <p:spPr>
              <a:xfrm>
                <a:off x="1879981" y="2388946"/>
                <a:ext cx="56779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98" extrusionOk="0">
                    <a:moveTo>
                      <a:pt x="1" y="0"/>
                    </a:moveTo>
                    <a:lnTo>
                      <a:pt x="1" y="1298"/>
                    </a:lnTo>
                    <a:lnTo>
                      <a:pt x="1287" y="1298"/>
                    </a:lnTo>
                    <a:lnTo>
                      <a:pt x="128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3"/>
              <p:cNvSpPr/>
              <p:nvPr/>
            </p:nvSpPr>
            <p:spPr>
              <a:xfrm>
                <a:off x="1651496" y="1875728"/>
                <a:ext cx="57309" cy="5730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9" extrusionOk="0">
                    <a:moveTo>
                      <a:pt x="0" y="1"/>
                    </a:moveTo>
                    <a:lnTo>
                      <a:pt x="0" y="1298"/>
                    </a:lnTo>
                    <a:lnTo>
                      <a:pt x="1298" y="1298"/>
                    </a:lnTo>
                    <a:lnTo>
                      <a:pt x="129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3"/>
              <p:cNvSpPr/>
              <p:nvPr/>
            </p:nvSpPr>
            <p:spPr>
              <a:xfrm>
                <a:off x="1993980" y="1875728"/>
                <a:ext cx="56779" cy="57309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99" extrusionOk="0">
                    <a:moveTo>
                      <a:pt x="0" y="1"/>
                    </a:moveTo>
                    <a:lnTo>
                      <a:pt x="0" y="1298"/>
                    </a:lnTo>
                    <a:lnTo>
                      <a:pt x="1286" y="1298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" name="Google Shape;266;p13"/>
            <p:cNvGrpSpPr/>
            <p:nvPr/>
          </p:nvGrpSpPr>
          <p:grpSpPr>
            <a:xfrm rot="2700000">
              <a:off x="1271305" y="4771520"/>
              <a:ext cx="182912" cy="182969"/>
              <a:chOff x="3052932" y="2641078"/>
              <a:chExt cx="616189" cy="616674"/>
            </a:xfrm>
          </p:grpSpPr>
          <p:sp>
            <p:nvSpPr>
              <p:cNvPr id="267" name="Google Shape;267;p13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3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3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3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13"/>
            <p:cNvGrpSpPr/>
            <p:nvPr/>
          </p:nvGrpSpPr>
          <p:grpSpPr>
            <a:xfrm>
              <a:off x="8337036" y="77421"/>
              <a:ext cx="503917" cy="503917"/>
              <a:chOff x="320471" y="3391693"/>
              <a:chExt cx="615660" cy="615660"/>
            </a:xfrm>
          </p:grpSpPr>
          <p:sp>
            <p:nvSpPr>
              <p:cNvPr id="272" name="Google Shape;272;p13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3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3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3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3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3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3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" name="Google Shape;279;p13"/>
            <p:cNvGrpSpPr/>
            <p:nvPr/>
          </p:nvGrpSpPr>
          <p:grpSpPr>
            <a:xfrm rot="2700000">
              <a:off x="8620130" y="905645"/>
              <a:ext cx="182912" cy="182969"/>
              <a:chOff x="3052932" y="2641078"/>
              <a:chExt cx="616189" cy="616674"/>
            </a:xfrm>
          </p:grpSpPr>
          <p:sp>
            <p:nvSpPr>
              <p:cNvPr id="280" name="Google Shape;280;p13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3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3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3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" name="Google Shape;284;p13"/>
            <p:cNvGrpSpPr/>
            <p:nvPr/>
          </p:nvGrpSpPr>
          <p:grpSpPr>
            <a:xfrm rot="2700000">
              <a:off x="7813630" y="279920"/>
              <a:ext cx="182912" cy="182969"/>
              <a:chOff x="3052932" y="2641078"/>
              <a:chExt cx="616189" cy="616674"/>
            </a:xfrm>
          </p:grpSpPr>
          <p:sp>
            <p:nvSpPr>
              <p:cNvPr id="285" name="Google Shape;285;p13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3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3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13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13"/>
            <p:cNvGrpSpPr/>
            <p:nvPr/>
          </p:nvGrpSpPr>
          <p:grpSpPr>
            <a:xfrm>
              <a:off x="313786" y="-200679"/>
              <a:ext cx="503917" cy="503917"/>
              <a:chOff x="320471" y="3391693"/>
              <a:chExt cx="615660" cy="615660"/>
            </a:xfrm>
          </p:grpSpPr>
          <p:sp>
            <p:nvSpPr>
              <p:cNvPr id="290" name="Google Shape;290;p13"/>
              <p:cNvSpPr/>
              <p:nvPr/>
            </p:nvSpPr>
            <p:spPr>
              <a:xfrm>
                <a:off x="320471" y="3391693"/>
                <a:ext cx="76720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39" extrusionOk="0">
                    <a:moveTo>
                      <a:pt x="0" y="0"/>
                    </a:moveTo>
                    <a:lnTo>
                      <a:pt x="0" y="1738"/>
                    </a:lnTo>
                    <a:lnTo>
                      <a:pt x="1738" y="1738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3"/>
              <p:cNvSpPr/>
              <p:nvPr/>
            </p:nvSpPr>
            <p:spPr>
              <a:xfrm>
                <a:off x="858837" y="3391693"/>
                <a:ext cx="77294" cy="7672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39" extrusionOk="0">
                    <a:moveTo>
                      <a:pt x="1" y="0"/>
                    </a:moveTo>
                    <a:lnTo>
                      <a:pt x="1" y="1738"/>
                    </a:lnTo>
                    <a:lnTo>
                      <a:pt x="1751" y="1738"/>
                    </a:lnTo>
                    <a:lnTo>
                      <a:pt x="1751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3"/>
              <p:cNvSpPr/>
              <p:nvPr/>
            </p:nvSpPr>
            <p:spPr>
              <a:xfrm>
                <a:off x="397147" y="3468369"/>
                <a:ext cx="461734" cy="461734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10466" extrusionOk="0">
                    <a:moveTo>
                      <a:pt x="0" y="0"/>
                    </a:moveTo>
                    <a:lnTo>
                      <a:pt x="0" y="1739"/>
                    </a:lnTo>
                    <a:lnTo>
                      <a:pt x="1751" y="1739"/>
                    </a:lnTo>
                    <a:lnTo>
                      <a:pt x="1751" y="0"/>
                    </a:lnTo>
                    <a:close/>
                    <a:moveTo>
                      <a:pt x="8728" y="0"/>
                    </a:moveTo>
                    <a:lnTo>
                      <a:pt x="8728" y="1739"/>
                    </a:lnTo>
                    <a:lnTo>
                      <a:pt x="10466" y="1739"/>
                    </a:lnTo>
                    <a:lnTo>
                      <a:pt x="10466" y="0"/>
                    </a:lnTo>
                    <a:close/>
                    <a:moveTo>
                      <a:pt x="6977" y="3489"/>
                    </a:moveTo>
                    <a:lnTo>
                      <a:pt x="6977" y="6977"/>
                    </a:lnTo>
                    <a:lnTo>
                      <a:pt x="3489" y="6977"/>
                    </a:lnTo>
                    <a:lnTo>
                      <a:pt x="3489" y="3489"/>
                    </a:lnTo>
                    <a:close/>
                    <a:moveTo>
                      <a:pt x="3489" y="0"/>
                    </a:moveTo>
                    <a:lnTo>
                      <a:pt x="3489" y="1739"/>
                    </a:lnTo>
                    <a:lnTo>
                      <a:pt x="1751" y="1739"/>
                    </a:lnTo>
                    <a:lnTo>
                      <a:pt x="1751" y="3489"/>
                    </a:lnTo>
                    <a:lnTo>
                      <a:pt x="0" y="3489"/>
                    </a:lnTo>
                    <a:lnTo>
                      <a:pt x="0" y="6977"/>
                    </a:lnTo>
                    <a:lnTo>
                      <a:pt x="1751" y="6977"/>
                    </a:lnTo>
                    <a:lnTo>
                      <a:pt x="1751" y="8728"/>
                    </a:lnTo>
                    <a:lnTo>
                      <a:pt x="3489" y="8728"/>
                    </a:lnTo>
                    <a:lnTo>
                      <a:pt x="3489" y="10466"/>
                    </a:lnTo>
                    <a:lnTo>
                      <a:pt x="6977" y="10466"/>
                    </a:lnTo>
                    <a:lnTo>
                      <a:pt x="6977" y="8728"/>
                    </a:lnTo>
                    <a:lnTo>
                      <a:pt x="8728" y="8728"/>
                    </a:lnTo>
                    <a:lnTo>
                      <a:pt x="8728" y="6977"/>
                    </a:lnTo>
                    <a:lnTo>
                      <a:pt x="10466" y="6977"/>
                    </a:lnTo>
                    <a:lnTo>
                      <a:pt x="10466" y="3489"/>
                    </a:lnTo>
                    <a:lnTo>
                      <a:pt x="8728" y="3489"/>
                    </a:lnTo>
                    <a:lnTo>
                      <a:pt x="8728" y="1739"/>
                    </a:lnTo>
                    <a:lnTo>
                      <a:pt x="6977" y="1739"/>
                    </a:lnTo>
                    <a:lnTo>
                      <a:pt x="6977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3"/>
              <p:cNvSpPr/>
              <p:nvPr/>
            </p:nvSpPr>
            <p:spPr>
              <a:xfrm>
                <a:off x="397147" y="3852853"/>
                <a:ext cx="7725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751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3"/>
              <p:cNvSpPr/>
              <p:nvPr/>
            </p:nvSpPr>
            <p:spPr>
              <a:xfrm>
                <a:off x="320471" y="3930059"/>
                <a:ext cx="76720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2" extrusionOk="0">
                    <a:moveTo>
                      <a:pt x="0" y="1"/>
                    </a:moveTo>
                    <a:lnTo>
                      <a:pt x="0" y="1751"/>
                    </a:lnTo>
                    <a:lnTo>
                      <a:pt x="1738" y="1751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3"/>
              <p:cNvSpPr/>
              <p:nvPr/>
            </p:nvSpPr>
            <p:spPr>
              <a:xfrm>
                <a:off x="858837" y="3930059"/>
                <a:ext cx="77294" cy="77294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752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51" y="1751"/>
                    </a:lnTo>
                    <a:lnTo>
                      <a:pt x="1751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3"/>
              <p:cNvSpPr/>
              <p:nvPr/>
            </p:nvSpPr>
            <p:spPr>
              <a:xfrm>
                <a:off x="782161" y="3852853"/>
                <a:ext cx="76720" cy="772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751" extrusionOk="0">
                    <a:moveTo>
                      <a:pt x="1" y="1"/>
                    </a:moveTo>
                    <a:lnTo>
                      <a:pt x="1" y="1751"/>
                    </a:lnTo>
                    <a:lnTo>
                      <a:pt x="1739" y="1751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13"/>
            <p:cNvGrpSpPr/>
            <p:nvPr/>
          </p:nvGrpSpPr>
          <p:grpSpPr>
            <a:xfrm rot="2700000">
              <a:off x="8647955" y="4305470"/>
              <a:ext cx="182912" cy="182969"/>
              <a:chOff x="3052932" y="2641078"/>
              <a:chExt cx="616189" cy="616674"/>
            </a:xfrm>
          </p:grpSpPr>
          <p:sp>
            <p:nvSpPr>
              <p:cNvPr id="298" name="Google Shape;298;p13"/>
              <p:cNvSpPr/>
              <p:nvPr/>
            </p:nvSpPr>
            <p:spPr>
              <a:xfrm>
                <a:off x="3258299" y="2641078"/>
                <a:ext cx="205455" cy="205411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56" extrusionOk="0">
                    <a:moveTo>
                      <a:pt x="1" y="0"/>
                    </a:moveTo>
                    <a:lnTo>
                      <a:pt x="1" y="4655"/>
                    </a:lnTo>
                    <a:lnTo>
                      <a:pt x="4656" y="4655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3"/>
              <p:cNvSpPr/>
              <p:nvPr/>
            </p:nvSpPr>
            <p:spPr>
              <a:xfrm>
                <a:off x="3463711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5" y="4668"/>
                    </a:lnTo>
                    <a:lnTo>
                      <a:pt x="4655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3"/>
              <p:cNvSpPr/>
              <p:nvPr/>
            </p:nvSpPr>
            <p:spPr>
              <a:xfrm>
                <a:off x="3052932" y="2846445"/>
                <a:ext cx="205411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6" h="4668" extrusionOk="0">
                    <a:moveTo>
                      <a:pt x="0" y="0"/>
                    </a:moveTo>
                    <a:lnTo>
                      <a:pt x="0" y="4668"/>
                    </a:lnTo>
                    <a:lnTo>
                      <a:pt x="4656" y="4668"/>
                    </a:lnTo>
                    <a:lnTo>
                      <a:pt x="4656" y="0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3"/>
              <p:cNvSpPr/>
              <p:nvPr/>
            </p:nvSpPr>
            <p:spPr>
              <a:xfrm>
                <a:off x="3258299" y="3051812"/>
                <a:ext cx="205455" cy="205940"/>
              </a:xfrm>
              <a:custGeom>
                <a:avLst/>
                <a:gdLst/>
                <a:ahLst/>
                <a:cxnLst/>
                <a:rect l="l" t="t" r="r" b="b"/>
                <a:pathLst>
                  <a:path w="4657" h="4668" extrusionOk="0">
                    <a:moveTo>
                      <a:pt x="1" y="1"/>
                    </a:moveTo>
                    <a:lnTo>
                      <a:pt x="1" y="4668"/>
                    </a:lnTo>
                    <a:lnTo>
                      <a:pt x="4656" y="4668"/>
                    </a:lnTo>
                    <a:lnTo>
                      <a:pt x="4656" y="1"/>
                    </a:lnTo>
                    <a:close/>
                  </a:path>
                </a:pathLst>
              </a:custGeom>
              <a:solidFill>
                <a:srgbClr val="44F6A5">
                  <a:alpha val="86880"/>
                </a:srgbClr>
              </a:solidFill>
              <a:ln>
                <a:noFill/>
              </a:ln>
              <a:effectLst>
                <a:outerShdw blurRad="85725" dist="57150" dir="5400000" algn="bl" rotWithShape="0">
                  <a:schemeClr val="lt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6" r:id="rId15"/>
    <p:sldLayoutId id="2147483668" r:id="rId16"/>
    <p:sldLayoutId id="2147483669" r:id="rId17"/>
  </p:sldLayoutIdLst>
  <p:transition spd="slow">
    <p:push dir="u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70000"/>
          </a:srgbClr>
        </a:solidFill>
        <a:effectLst/>
      </p:bgPr>
    </p:bg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27"/>
          <p:cNvSpPr txBox="1">
            <a:spLocks noGrp="1"/>
          </p:cNvSpPr>
          <p:nvPr>
            <p:ph type="subTitle" idx="1"/>
          </p:nvPr>
        </p:nvSpPr>
        <p:spPr>
          <a:xfrm>
            <a:off x="2622420" y="2868930"/>
            <a:ext cx="3899160" cy="8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Analysis and Design Presentation</a:t>
            </a:r>
            <a:endParaRPr dirty="0"/>
          </a:p>
        </p:txBody>
      </p:sp>
      <p:sp>
        <p:nvSpPr>
          <p:cNvPr id="718" name="Google Shape;718;p27"/>
          <p:cNvSpPr txBox="1">
            <a:spLocks noGrp="1"/>
          </p:cNvSpPr>
          <p:nvPr>
            <p:ph type="ctrTitle"/>
          </p:nvPr>
        </p:nvSpPr>
        <p:spPr>
          <a:xfrm>
            <a:off x="1166550" y="2091690"/>
            <a:ext cx="6810900" cy="9601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GIMMICK GAMES</a:t>
            </a:r>
            <a:endParaRPr dirty="0"/>
          </a:p>
        </p:txBody>
      </p:sp>
      <p:sp>
        <p:nvSpPr>
          <p:cNvPr id="2" name="Google Shape;717;p27">
            <a:extLst>
              <a:ext uri="{FF2B5EF4-FFF2-40B4-BE49-F238E27FC236}">
                <a16:creationId xmlns:a16="http://schemas.microsoft.com/office/drawing/2014/main" id="{203811FB-3E3A-4C01-5EA3-DAE66CEC7B02}"/>
              </a:ext>
            </a:extLst>
          </p:cNvPr>
          <p:cNvSpPr txBox="1">
            <a:spLocks/>
          </p:cNvSpPr>
          <p:nvPr/>
        </p:nvSpPr>
        <p:spPr>
          <a:xfrm>
            <a:off x="2622420" y="3860910"/>
            <a:ext cx="3899160" cy="8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US" sz="1200" dirty="0" err="1"/>
              <a:t>Abdulmohaimin</a:t>
            </a:r>
            <a:r>
              <a:rPr lang="en-US" sz="1200" dirty="0"/>
              <a:t> Bashir</a:t>
            </a:r>
          </a:p>
          <a:p>
            <a:pPr marL="0" indent="0"/>
            <a:r>
              <a:rPr lang="en-US" sz="1200" dirty="0"/>
              <a:t>Muhammad Bilal</a:t>
            </a:r>
          </a:p>
          <a:p>
            <a:pPr marL="0" indent="0"/>
            <a:r>
              <a:rPr lang="en-US" sz="1200" dirty="0"/>
              <a:t>Mohammed Islam Haji</a:t>
            </a:r>
          </a:p>
          <a:p>
            <a:pPr marL="0" indent="0"/>
            <a:r>
              <a:rPr lang="en-US" sz="1200" dirty="0"/>
              <a:t>Nusaibah Mekkaoui</a:t>
            </a: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0"/>
          <p:cNvSpPr txBox="1">
            <a:spLocks noGrp="1"/>
          </p:cNvSpPr>
          <p:nvPr>
            <p:ph type="title"/>
          </p:nvPr>
        </p:nvSpPr>
        <p:spPr>
          <a:xfrm>
            <a:off x="1688546" y="2562024"/>
            <a:ext cx="5758872" cy="9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Design</a:t>
            </a:r>
            <a:endParaRPr dirty="0"/>
          </a:p>
        </p:txBody>
      </p:sp>
      <p:sp>
        <p:nvSpPr>
          <p:cNvPr id="750" name="Google Shape;750;p30"/>
          <p:cNvSpPr txBox="1">
            <a:spLocks noGrp="1"/>
          </p:cNvSpPr>
          <p:nvPr>
            <p:ph type="title" idx="2"/>
          </p:nvPr>
        </p:nvSpPr>
        <p:spPr>
          <a:xfrm>
            <a:off x="3936968" y="1606614"/>
            <a:ext cx="1270064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24" name="Google Shape;1159;p47">
            <a:extLst>
              <a:ext uri="{FF2B5EF4-FFF2-40B4-BE49-F238E27FC236}">
                <a16:creationId xmlns:a16="http://schemas.microsoft.com/office/drawing/2014/main" id="{656B9016-2F7F-E555-3615-30D71EC10380}"/>
              </a:ext>
            </a:extLst>
          </p:cNvPr>
          <p:cNvGrpSpPr/>
          <p:nvPr/>
        </p:nvGrpSpPr>
        <p:grpSpPr>
          <a:xfrm>
            <a:off x="4202434" y="619757"/>
            <a:ext cx="731152" cy="919784"/>
            <a:chOff x="6682300" y="4112414"/>
            <a:chExt cx="210504" cy="264825"/>
          </a:xfrm>
        </p:grpSpPr>
        <p:sp>
          <p:nvSpPr>
            <p:cNvPr id="25" name="Google Shape;1160;p47">
              <a:extLst>
                <a:ext uri="{FF2B5EF4-FFF2-40B4-BE49-F238E27FC236}">
                  <a16:creationId xmlns:a16="http://schemas.microsoft.com/office/drawing/2014/main" id="{B43B0E5D-9425-5B4D-454B-5CA9847E83E8}"/>
                </a:ext>
              </a:extLst>
            </p:cNvPr>
            <p:cNvSpPr/>
            <p:nvPr/>
          </p:nvSpPr>
          <p:spPr>
            <a:xfrm>
              <a:off x="6701591" y="4131269"/>
              <a:ext cx="171906" cy="245970"/>
            </a:xfrm>
            <a:custGeom>
              <a:avLst/>
              <a:gdLst/>
              <a:ahLst/>
              <a:cxnLst/>
              <a:rect l="l" t="t" r="r" b="b"/>
              <a:pathLst>
                <a:path w="11032" h="15785" extrusionOk="0">
                  <a:moveTo>
                    <a:pt x="3745" y="0"/>
                  </a:moveTo>
                  <a:lnTo>
                    <a:pt x="3745" y="3630"/>
                  </a:lnTo>
                  <a:lnTo>
                    <a:pt x="2535" y="3630"/>
                  </a:lnTo>
                  <a:lnTo>
                    <a:pt x="2535" y="4868"/>
                  </a:lnTo>
                  <a:lnTo>
                    <a:pt x="1325" y="4868"/>
                  </a:lnTo>
                  <a:lnTo>
                    <a:pt x="1325" y="8497"/>
                  </a:lnTo>
                  <a:lnTo>
                    <a:pt x="1" y="8497"/>
                  </a:lnTo>
                  <a:lnTo>
                    <a:pt x="1" y="9707"/>
                  </a:lnTo>
                  <a:lnTo>
                    <a:pt x="3745" y="9707"/>
                  </a:lnTo>
                  <a:lnTo>
                    <a:pt x="3745" y="10945"/>
                  </a:lnTo>
                  <a:lnTo>
                    <a:pt x="4955" y="10945"/>
                  </a:lnTo>
                  <a:lnTo>
                    <a:pt x="4955" y="14575"/>
                  </a:lnTo>
                  <a:lnTo>
                    <a:pt x="4955" y="15784"/>
                  </a:lnTo>
                  <a:lnTo>
                    <a:pt x="6193" y="15784"/>
                  </a:lnTo>
                  <a:lnTo>
                    <a:pt x="6193" y="14575"/>
                  </a:lnTo>
                  <a:lnTo>
                    <a:pt x="6193" y="10945"/>
                  </a:lnTo>
                  <a:lnTo>
                    <a:pt x="7403" y="10945"/>
                  </a:lnTo>
                  <a:lnTo>
                    <a:pt x="7403" y="12155"/>
                  </a:lnTo>
                  <a:lnTo>
                    <a:pt x="8613" y="12155"/>
                  </a:lnTo>
                  <a:lnTo>
                    <a:pt x="8613" y="10945"/>
                  </a:lnTo>
                  <a:lnTo>
                    <a:pt x="8613" y="9736"/>
                  </a:lnTo>
                  <a:lnTo>
                    <a:pt x="11032" y="9736"/>
                  </a:lnTo>
                  <a:lnTo>
                    <a:pt x="11032" y="8526"/>
                  </a:lnTo>
                  <a:lnTo>
                    <a:pt x="8613" y="8526"/>
                  </a:lnTo>
                  <a:lnTo>
                    <a:pt x="8613" y="8497"/>
                  </a:lnTo>
                  <a:lnTo>
                    <a:pt x="9822" y="8497"/>
                  </a:lnTo>
                  <a:lnTo>
                    <a:pt x="9822" y="4868"/>
                  </a:lnTo>
                  <a:lnTo>
                    <a:pt x="8613" y="4868"/>
                  </a:lnTo>
                  <a:lnTo>
                    <a:pt x="8613" y="3630"/>
                  </a:lnTo>
                  <a:lnTo>
                    <a:pt x="8613" y="0"/>
                  </a:lnTo>
                  <a:lnTo>
                    <a:pt x="7403" y="0"/>
                  </a:lnTo>
                  <a:lnTo>
                    <a:pt x="7403" y="3630"/>
                  </a:lnTo>
                  <a:lnTo>
                    <a:pt x="4955" y="3630"/>
                  </a:lnTo>
                  <a:lnTo>
                    <a:pt x="4955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61;p47">
              <a:extLst>
                <a:ext uri="{FF2B5EF4-FFF2-40B4-BE49-F238E27FC236}">
                  <a16:creationId xmlns:a16="http://schemas.microsoft.com/office/drawing/2014/main" id="{70AA90C6-9B12-40CC-1469-542F56C627B1}"/>
                </a:ext>
              </a:extLst>
            </p:cNvPr>
            <p:cNvSpPr/>
            <p:nvPr/>
          </p:nvSpPr>
          <p:spPr>
            <a:xfrm>
              <a:off x="6722238" y="4112414"/>
              <a:ext cx="37710" cy="18870"/>
            </a:xfrm>
            <a:custGeom>
              <a:avLst/>
              <a:gdLst/>
              <a:ahLst/>
              <a:cxnLst/>
              <a:rect l="l" t="t" r="r" b="b"/>
              <a:pathLst>
                <a:path w="2420" h="1211" extrusionOk="0">
                  <a:moveTo>
                    <a:pt x="0" y="1"/>
                  </a:moveTo>
                  <a:lnTo>
                    <a:pt x="0" y="1210"/>
                  </a:lnTo>
                  <a:lnTo>
                    <a:pt x="2420" y="1210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62;p47">
              <a:extLst>
                <a:ext uri="{FF2B5EF4-FFF2-40B4-BE49-F238E27FC236}">
                  <a16:creationId xmlns:a16="http://schemas.microsoft.com/office/drawing/2014/main" id="{8FB396D9-AABD-1156-12ED-8815B25A56D7}"/>
                </a:ext>
              </a:extLst>
            </p:cNvPr>
            <p:cNvSpPr/>
            <p:nvPr/>
          </p:nvSpPr>
          <p:spPr>
            <a:xfrm>
              <a:off x="6778787" y="4112414"/>
              <a:ext cx="38162" cy="18870"/>
            </a:xfrm>
            <a:custGeom>
              <a:avLst/>
              <a:gdLst/>
              <a:ahLst/>
              <a:cxnLst/>
              <a:rect l="l" t="t" r="r" b="b"/>
              <a:pathLst>
                <a:path w="2449" h="1211" extrusionOk="0">
                  <a:moveTo>
                    <a:pt x="1" y="1"/>
                  </a:moveTo>
                  <a:lnTo>
                    <a:pt x="1" y="1210"/>
                  </a:lnTo>
                  <a:lnTo>
                    <a:pt x="2449" y="1210"/>
                  </a:lnTo>
                  <a:lnTo>
                    <a:pt x="2449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63;p47">
              <a:extLst>
                <a:ext uri="{FF2B5EF4-FFF2-40B4-BE49-F238E27FC236}">
                  <a16:creationId xmlns:a16="http://schemas.microsoft.com/office/drawing/2014/main" id="{F9296FD0-C5E8-FAF5-984A-129DF256BAD9}"/>
                </a:ext>
              </a:extLst>
            </p:cNvPr>
            <p:cNvSpPr/>
            <p:nvPr/>
          </p:nvSpPr>
          <p:spPr>
            <a:xfrm>
              <a:off x="6835788" y="4320674"/>
              <a:ext cx="18870" cy="37710"/>
            </a:xfrm>
            <a:custGeom>
              <a:avLst/>
              <a:gdLst/>
              <a:ahLst/>
              <a:cxnLst/>
              <a:rect l="l" t="t" r="r" b="b"/>
              <a:pathLst>
                <a:path w="1211" h="2420" extrusionOk="0">
                  <a:moveTo>
                    <a:pt x="1" y="0"/>
                  </a:moveTo>
                  <a:lnTo>
                    <a:pt x="1" y="2420"/>
                  </a:lnTo>
                  <a:lnTo>
                    <a:pt x="1210" y="242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64;p47">
              <a:extLst>
                <a:ext uri="{FF2B5EF4-FFF2-40B4-BE49-F238E27FC236}">
                  <a16:creationId xmlns:a16="http://schemas.microsoft.com/office/drawing/2014/main" id="{221CF72C-BB5E-F175-C530-6012D1178E0E}"/>
                </a:ext>
              </a:extLst>
            </p:cNvPr>
            <p:cNvSpPr/>
            <p:nvPr/>
          </p:nvSpPr>
          <p:spPr>
            <a:xfrm>
              <a:off x="6741093" y="4301819"/>
              <a:ext cx="18855" cy="56564"/>
            </a:xfrm>
            <a:custGeom>
              <a:avLst/>
              <a:gdLst/>
              <a:ahLst/>
              <a:cxnLst/>
              <a:rect l="l" t="t" r="r" b="b"/>
              <a:pathLst>
                <a:path w="1210" h="3630" extrusionOk="0">
                  <a:moveTo>
                    <a:pt x="0" y="0"/>
                  </a:moveTo>
                  <a:lnTo>
                    <a:pt x="0" y="3630"/>
                  </a:lnTo>
                  <a:lnTo>
                    <a:pt x="1210" y="363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65;p47">
              <a:extLst>
                <a:ext uri="{FF2B5EF4-FFF2-40B4-BE49-F238E27FC236}">
                  <a16:creationId xmlns:a16="http://schemas.microsoft.com/office/drawing/2014/main" id="{6DC1BC99-286B-8A56-4F5F-55E7B308F553}"/>
                </a:ext>
              </a:extLst>
            </p:cNvPr>
            <p:cNvSpPr/>
            <p:nvPr/>
          </p:nvSpPr>
          <p:spPr>
            <a:xfrm>
              <a:off x="6722238" y="4358368"/>
              <a:ext cx="18870" cy="18870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0" y="1"/>
                  </a:moveTo>
                  <a:lnTo>
                    <a:pt x="0" y="1210"/>
                  </a:lnTo>
                  <a:lnTo>
                    <a:pt x="1210" y="1210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66;p47">
              <a:extLst>
                <a:ext uri="{FF2B5EF4-FFF2-40B4-BE49-F238E27FC236}">
                  <a16:creationId xmlns:a16="http://schemas.microsoft.com/office/drawing/2014/main" id="{BBE7B20C-2969-0A63-0D2F-218E0582B48E}"/>
                </a:ext>
              </a:extLst>
            </p:cNvPr>
            <p:cNvSpPr/>
            <p:nvPr/>
          </p:nvSpPr>
          <p:spPr>
            <a:xfrm>
              <a:off x="6816933" y="4358368"/>
              <a:ext cx="18870" cy="18870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" y="1"/>
                  </a:moveTo>
                  <a:lnTo>
                    <a:pt x="1" y="1210"/>
                  </a:lnTo>
                  <a:lnTo>
                    <a:pt x="1211" y="1210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67;p47">
              <a:extLst>
                <a:ext uri="{FF2B5EF4-FFF2-40B4-BE49-F238E27FC236}">
                  <a16:creationId xmlns:a16="http://schemas.microsoft.com/office/drawing/2014/main" id="{350DF36E-8D96-3C10-2074-C48A3D06F072}"/>
                </a:ext>
              </a:extLst>
            </p:cNvPr>
            <p:cNvSpPr/>
            <p:nvPr/>
          </p:nvSpPr>
          <p:spPr>
            <a:xfrm>
              <a:off x="6873934" y="4207124"/>
              <a:ext cx="18870" cy="56564"/>
            </a:xfrm>
            <a:custGeom>
              <a:avLst/>
              <a:gdLst/>
              <a:ahLst/>
              <a:cxnLst/>
              <a:rect l="l" t="t" r="r" b="b"/>
              <a:pathLst>
                <a:path w="1211" h="3630" extrusionOk="0">
                  <a:moveTo>
                    <a:pt x="1" y="0"/>
                  </a:moveTo>
                  <a:lnTo>
                    <a:pt x="1" y="1210"/>
                  </a:lnTo>
                  <a:lnTo>
                    <a:pt x="1" y="3629"/>
                  </a:lnTo>
                  <a:lnTo>
                    <a:pt x="1210" y="3629"/>
                  </a:lnTo>
                  <a:lnTo>
                    <a:pt x="1210" y="121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68;p47">
              <a:extLst>
                <a:ext uri="{FF2B5EF4-FFF2-40B4-BE49-F238E27FC236}">
                  <a16:creationId xmlns:a16="http://schemas.microsoft.com/office/drawing/2014/main" id="{263402DF-BDAF-7982-3429-BA1D6A77A771}"/>
                </a:ext>
              </a:extLst>
            </p:cNvPr>
            <p:cNvSpPr/>
            <p:nvPr/>
          </p:nvSpPr>
          <p:spPr>
            <a:xfrm>
              <a:off x="6682300" y="4282964"/>
              <a:ext cx="19307" cy="18870"/>
            </a:xfrm>
            <a:custGeom>
              <a:avLst/>
              <a:gdLst/>
              <a:ahLst/>
              <a:cxnLst/>
              <a:rect l="l" t="t" r="r" b="b"/>
              <a:pathLst>
                <a:path w="1239" h="1211" extrusionOk="0">
                  <a:moveTo>
                    <a:pt x="0" y="1"/>
                  </a:moveTo>
                  <a:lnTo>
                    <a:pt x="0" y="1210"/>
                  </a:lnTo>
                  <a:lnTo>
                    <a:pt x="1239" y="1210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8719859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E5D74-BE6E-7DEA-228D-41AD742B5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  <a:endParaRPr lang="en-15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08A022-4DCA-1769-C3B0-E518C9F349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53026" y="1116784"/>
            <a:ext cx="6837947" cy="334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6069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udiowide" panose="02000503000000020004" pitchFamily="2" charset="0"/>
              </a:rPr>
              <a:t>Design Pattern</a:t>
            </a:r>
            <a:endParaRPr dirty="0">
              <a:latin typeface="Audiowide" panose="02000503000000020004" pitchFamily="2" charset="0"/>
            </a:endParaRPr>
          </a:p>
        </p:txBody>
      </p:sp>
      <p:sp>
        <p:nvSpPr>
          <p:cNvPr id="22" name="Text 4">
            <a:extLst>
              <a:ext uri="{FF2B5EF4-FFF2-40B4-BE49-F238E27FC236}">
                <a16:creationId xmlns:a16="http://schemas.microsoft.com/office/drawing/2014/main" id="{1D2B426A-17D6-8FC2-B507-BEABD7E57F30}"/>
              </a:ext>
            </a:extLst>
          </p:cNvPr>
          <p:cNvSpPr/>
          <p:nvPr/>
        </p:nvSpPr>
        <p:spPr>
          <a:xfrm>
            <a:off x="2328880" y="1310289"/>
            <a:ext cx="3226315" cy="5594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chemeClr val="tx1"/>
                </a:solidFill>
                <a:latin typeface="Audiowide" panose="02000503000000020004" pitchFamily="2" charset="0"/>
                <a:ea typeface="Alexandria" pitchFamily="34" charset="-122"/>
                <a:cs typeface="Alexandria" pitchFamily="34" charset="-120"/>
              </a:rPr>
              <a:t>Model-View-Controller (MVC)</a:t>
            </a:r>
            <a:endParaRPr lang="en-US" sz="2187" dirty="0">
              <a:solidFill>
                <a:schemeClr val="tx1"/>
              </a:solidFill>
              <a:latin typeface="Audiowide" panose="02000503000000020004" pitchFamily="2" charset="0"/>
            </a:endParaRPr>
          </a:p>
        </p:txBody>
      </p:sp>
      <p:sp>
        <p:nvSpPr>
          <p:cNvPr id="24" name="Text 6">
            <a:extLst>
              <a:ext uri="{FF2B5EF4-FFF2-40B4-BE49-F238E27FC236}">
                <a16:creationId xmlns:a16="http://schemas.microsoft.com/office/drawing/2014/main" id="{3D98332D-32E9-5D67-EB9C-AAEA968F4489}"/>
              </a:ext>
            </a:extLst>
          </p:cNvPr>
          <p:cNvSpPr/>
          <p:nvPr/>
        </p:nvSpPr>
        <p:spPr>
          <a:xfrm>
            <a:off x="663410" y="1999050"/>
            <a:ext cx="7817180" cy="5727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chemeClr val="tx1"/>
                </a:solidFill>
                <a:latin typeface="Audiowide" panose="02000503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Model</a:t>
            </a:r>
            <a:r>
              <a:rPr lang="en-US" sz="175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  <a:r>
              <a:rPr lang="en-US" sz="175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includes the data for players, scores, and games</a:t>
            </a:r>
          </a:p>
        </p:txBody>
      </p:sp>
      <p:sp>
        <p:nvSpPr>
          <p:cNvPr id="25" name="Text 7">
            <a:extLst>
              <a:ext uri="{FF2B5EF4-FFF2-40B4-BE49-F238E27FC236}">
                <a16:creationId xmlns:a16="http://schemas.microsoft.com/office/drawing/2014/main" id="{A7EBF9F1-89E9-45E5-6289-869C2299B9C9}"/>
              </a:ext>
            </a:extLst>
          </p:cNvPr>
          <p:cNvSpPr/>
          <p:nvPr/>
        </p:nvSpPr>
        <p:spPr>
          <a:xfrm>
            <a:off x="663410" y="2328288"/>
            <a:ext cx="6598614" cy="10994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chemeClr val="tx1"/>
                </a:solidFill>
                <a:latin typeface="Audiowide" panose="02000503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View</a:t>
            </a:r>
            <a:r>
              <a:rPr lang="en-US" sz="175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en-US" sz="175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the interface made by combining DHTML(Dynamic HTML),</a:t>
            </a:r>
          </a:p>
          <a:p>
            <a:pPr marL="342900" lvl="2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      Bootstrap, and EJS.</a:t>
            </a:r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5E3988D5-74CA-22A9-3D6E-B963A9109C3F}"/>
              </a:ext>
            </a:extLst>
          </p:cNvPr>
          <p:cNvSpPr/>
          <p:nvPr/>
        </p:nvSpPr>
        <p:spPr>
          <a:xfrm>
            <a:off x="663410" y="3141435"/>
            <a:ext cx="7817180" cy="792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chemeClr val="tx1"/>
                </a:solidFill>
                <a:latin typeface="Audiowide" panose="0200050300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Controller</a:t>
            </a:r>
            <a:r>
              <a:rPr lang="en-US" sz="175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en-US" sz="175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manages the interactions with the database and the view</a:t>
            </a:r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0"/>
          <p:cNvSpPr txBox="1">
            <a:spLocks noGrp="1"/>
          </p:cNvSpPr>
          <p:nvPr>
            <p:ph type="title"/>
          </p:nvPr>
        </p:nvSpPr>
        <p:spPr>
          <a:xfrm>
            <a:off x="1362433" y="2417244"/>
            <a:ext cx="6411098" cy="9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Database Design </a:t>
            </a:r>
            <a:br>
              <a:rPr lang="en" sz="4400" dirty="0"/>
            </a:br>
            <a:endParaRPr sz="4400" dirty="0"/>
          </a:p>
        </p:txBody>
      </p:sp>
      <p:sp>
        <p:nvSpPr>
          <p:cNvPr id="750" name="Google Shape;750;p30"/>
          <p:cNvSpPr txBox="1">
            <a:spLocks noGrp="1"/>
          </p:cNvSpPr>
          <p:nvPr>
            <p:ph type="title" idx="2"/>
          </p:nvPr>
        </p:nvSpPr>
        <p:spPr>
          <a:xfrm>
            <a:off x="3936968" y="1606614"/>
            <a:ext cx="1270064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oogle Shape;1183;p47">
            <a:extLst>
              <a:ext uri="{FF2B5EF4-FFF2-40B4-BE49-F238E27FC236}">
                <a16:creationId xmlns:a16="http://schemas.microsoft.com/office/drawing/2014/main" id="{D64AEB37-149D-206F-FD6F-AF334A2AE0EA}"/>
              </a:ext>
            </a:extLst>
          </p:cNvPr>
          <p:cNvGrpSpPr/>
          <p:nvPr/>
        </p:nvGrpSpPr>
        <p:grpSpPr>
          <a:xfrm>
            <a:off x="4225371" y="793215"/>
            <a:ext cx="624389" cy="713553"/>
            <a:chOff x="6268927" y="2995772"/>
            <a:chExt cx="289055" cy="330333"/>
          </a:xfrm>
        </p:grpSpPr>
        <p:sp>
          <p:nvSpPr>
            <p:cNvPr id="3" name="Google Shape;1184;p47">
              <a:extLst>
                <a:ext uri="{FF2B5EF4-FFF2-40B4-BE49-F238E27FC236}">
                  <a16:creationId xmlns:a16="http://schemas.microsoft.com/office/drawing/2014/main" id="{36D4C42F-E318-6FC0-99CE-012549B12AD8}"/>
                </a:ext>
              </a:extLst>
            </p:cNvPr>
            <p:cNvSpPr/>
            <p:nvPr/>
          </p:nvSpPr>
          <p:spPr>
            <a:xfrm>
              <a:off x="6268927" y="3037050"/>
              <a:ext cx="20662" cy="20662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" y="1"/>
                  </a:moveTo>
                  <a:lnTo>
                    <a:pt x="1" y="1326"/>
                  </a:lnTo>
                  <a:lnTo>
                    <a:pt x="1326" y="1326"/>
                  </a:lnTo>
                  <a:lnTo>
                    <a:pt x="1326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85;p47">
              <a:extLst>
                <a:ext uri="{FF2B5EF4-FFF2-40B4-BE49-F238E27FC236}">
                  <a16:creationId xmlns:a16="http://schemas.microsoft.com/office/drawing/2014/main" id="{E8504699-52B6-BFDE-5249-DA609BB63040}"/>
                </a:ext>
              </a:extLst>
            </p:cNvPr>
            <p:cNvSpPr/>
            <p:nvPr/>
          </p:nvSpPr>
          <p:spPr>
            <a:xfrm>
              <a:off x="6372161" y="3037050"/>
              <a:ext cx="20662" cy="20662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0" y="1"/>
                  </a:moveTo>
                  <a:lnTo>
                    <a:pt x="0" y="1326"/>
                  </a:lnTo>
                  <a:lnTo>
                    <a:pt x="1325" y="1326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86;p47">
              <a:extLst>
                <a:ext uri="{FF2B5EF4-FFF2-40B4-BE49-F238E27FC236}">
                  <a16:creationId xmlns:a16="http://schemas.microsoft.com/office/drawing/2014/main" id="{38C9F93C-4C01-D0B9-9C5C-E8C3274205ED}"/>
                </a:ext>
              </a:extLst>
            </p:cNvPr>
            <p:cNvSpPr/>
            <p:nvPr/>
          </p:nvSpPr>
          <p:spPr>
            <a:xfrm>
              <a:off x="6413455" y="3284796"/>
              <a:ext cx="20662" cy="20662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0" y="1"/>
                  </a:moveTo>
                  <a:lnTo>
                    <a:pt x="0" y="1326"/>
                  </a:lnTo>
                  <a:lnTo>
                    <a:pt x="1325" y="1326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87;p47">
              <a:extLst>
                <a:ext uri="{FF2B5EF4-FFF2-40B4-BE49-F238E27FC236}">
                  <a16:creationId xmlns:a16="http://schemas.microsoft.com/office/drawing/2014/main" id="{6E80E372-E7E4-C1A9-5C3F-D70482575FE8}"/>
                </a:ext>
              </a:extLst>
            </p:cNvPr>
            <p:cNvSpPr/>
            <p:nvPr/>
          </p:nvSpPr>
          <p:spPr>
            <a:xfrm>
              <a:off x="6392808" y="3305443"/>
              <a:ext cx="20662" cy="20662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0" y="1"/>
                  </a:moveTo>
                  <a:lnTo>
                    <a:pt x="0" y="1326"/>
                  </a:lnTo>
                  <a:lnTo>
                    <a:pt x="1325" y="1326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88;p47">
              <a:extLst>
                <a:ext uri="{FF2B5EF4-FFF2-40B4-BE49-F238E27FC236}">
                  <a16:creationId xmlns:a16="http://schemas.microsoft.com/office/drawing/2014/main" id="{5C32C5B0-517C-5F5E-5284-39C1A2D62DB3}"/>
                </a:ext>
              </a:extLst>
            </p:cNvPr>
            <p:cNvSpPr/>
            <p:nvPr/>
          </p:nvSpPr>
          <p:spPr>
            <a:xfrm>
              <a:off x="6537320" y="3243518"/>
              <a:ext cx="20662" cy="20662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" y="0"/>
                  </a:moveTo>
                  <a:lnTo>
                    <a:pt x="1" y="1325"/>
                  </a:lnTo>
                  <a:lnTo>
                    <a:pt x="1326" y="1325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89;p47">
              <a:extLst>
                <a:ext uri="{FF2B5EF4-FFF2-40B4-BE49-F238E27FC236}">
                  <a16:creationId xmlns:a16="http://schemas.microsoft.com/office/drawing/2014/main" id="{25B685E7-A15D-979F-5D22-BBF397D07CAA}"/>
                </a:ext>
              </a:extLst>
            </p:cNvPr>
            <p:cNvSpPr/>
            <p:nvPr/>
          </p:nvSpPr>
          <p:spPr>
            <a:xfrm>
              <a:off x="6413455" y="2995772"/>
              <a:ext cx="20662" cy="20662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0" y="0"/>
                  </a:moveTo>
                  <a:lnTo>
                    <a:pt x="0" y="1325"/>
                  </a:lnTo>
                  <a:lnTo>
                    <a:pt x="1325" y="1325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90;p47">
              <a:extLst>
                <a:ext uri="{FF2B5EF4-FFF2-40B4-BE49-F238E27FC236}">
                  <a16:creationId xmlns:a16="http://schemas.microsoft.com/office/drawing/2014/main" id="{43B5ABBB-B3F8-D675-722F-A0828E420612}"/>
                </a:ext>
              </a:extLst>
            </p:cNvPr>
            <p:cNvSpPr/>
            <p:nvPr/>
          </p:nvSpPr>
          <p:spPr>
            <a:xfrm>
              <a:off x="6516237" y="2995772"/>
              <a:ext cx="20662" cy="20662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0" y="0"/>
                  </a:moveTo>
                  <a:lnTo>
                    <a:pt x="0" y="1325"/>
                  </a:lnTo>
                  <a:lnTo>
                    <a:pt x="1325" y="1325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91;p47">
              <a:extLst>
                <a:ext uri="{FF2B5EF4-FFF2-40B4-BE49-F238E27FC236}">
                  <a16:creationId xmlns:a16="http://schemas.microsoft.com/office/drawing/2014/main" id="{E5BEE015-66B6-F712-5915-CDCBE139F2F0}"/>
                </a:ext>
              </a:extLst>
            </p:cNvPr>
            <p:cNvSpPr/>
            <p:nvPr/>
          </p:nvSpPr>
          <p:spPr>
            <a:xfrm>
              <a:off x="6268927" y="3016419"/>
              <a:ext cx="289055" cy="309235"/>
            </a:xfrm>
            <a:custGeom>
              <a:avLst/>
              <a:gdLst/>
              <a:ahLst/>
              <a:cxnLst/>
              <a:rect l="l" t="t" r="r" b="b"/>
              <a:pathLst>
                <a:path w="18550" h="19845" extrusionOk="0">
                  <a:moveTo>
                    <a:pt x="13221" y="2650"/>
                  </a:moveTo>
                  <a:lnTo>
                    <a:pt x="13221" y="3975"/>
                  </a:lnTo>
                  <a:lnTo>
                    <a:pt x="13221" y="5300"/>
                  </a:lnTo>
                  <a:lnTo>
                    <a:pt x="11896" y="5300"/>
                  </a:lnTo>
                  <a:lnTo>
                    <a:pt x="11896" y="2650"/>
                  </a:lnTo>
                  <a:close/>
                  <a:moveTo>
                    <a:pt x="3976" y="5300"/>
                  </a:moveTo>
                  <a:lnTo>
                    <a:pt x="3976" y="6625"/>
                  </a:lnTo>
                  <a:lnTo>
                    <a:pt x="3976" y="7950"/>
                  </a:lnTo>
                  <a:lnTo>
                    <a:pt x="2651" y="7950"/>
                  </a:lnTo>
                  <a:lnTo>
                    <a:pt x="2651" y="5300"/>
                  </a:lnTo>
                  <a:close/>
                  <a:moveTo>
                    <a:pt x="10600" y="0"/>
                  </a:moveTo>
                  <a:lnTo>
                    <a:pt x="10600" y="2650"/>
                  </a:lnTo>
                  <a:lnTo>
                    <a:pt x="9275" y="2650"/>
                  </a:lnTo>
                  <a:lnTo>
                    <a:pt x="9275" y="5300"/>
                  </a:lnTo>
                  <a:lnTo>
                    <a:pt x="7950" y="5300"/>
                  </a:lnTo>
                  <a:lnTo>
                    <a:pt x="7950" y="3975"/>
                  </a:lnTo>
                  <a:lnTo>
                    <a:pt x="6625" y="3975"/>
                  </a:lnTo>
                  <a:lnTo>
                    <a:pt x="6625" y="2650"/>
                  </a:lnTo>
                  <a:lnTo>
                    <a:pt x="5301" y="2650"/>
                  </a:lnTo>
                  <a:lnTo>
                    <a:pt x="5301" y="3975"/>
                  </a:lnTo>
                  <a:lnTo>
                    <a:pt x="2651" y="3975"/>
                  </a:lnTo>
                  <a:lnTo>
                    <a:pt x="2651" y="2650"/>
                  </a:lnTo>
                  <a:lnTo>
                    <a:pt x="1326" y="2650"/>
                  </a:lnTo>
                  <a:lnTo>
                    <a:pt x="1326" y="5300"/>
                  </a:lnTo>
                  <a:lnTo>
                    <a:pt x="1" y="5300"/>
                  </a:lnTo>
                  <a:lnTo>
                    <a:pt x="1" y="10599"/>
                  </a:lnTo>
                  <a:lnTo>
                    <a:pt x="1326" y="10599"/>
                  </a:lnTo>
                  <a:lnTo>
                    <a:pt x="1326" y="13220"/>
                  </a:lnTo>
                  <a:lnTo>
                    <a:pt x="2651" y="13220"/>
                  </a:lnTo>
                  <a:lnTo>
                    <a:pt x="2651" y="14545"/>
                  </a:lnTo>
                  <a:lnTo>
                    <a:pt x="6625" y="14545"/>
                  </a:lnTo>
                  <a:lnTo>
                    <a:pt x="6625" y="13220"/>
                  </a:lnTo>
                  <a:lnTo>
                    <a:pt x="7950" y="13220"/>
                  </a:lnTo>
                  <a:lnTo>
                    <a:pt x="7950" y="10599"/>
                  </a:lnTo>
                  <a:lnTo>
                    <a:pt x="9275" y="10599"/>
                  </a:lnTo>
                  <a:lnTo>
                    <a:pt x="9275" y="7950"/>
                  </a:lnTo>
                  <a:lnTo>
                    <a:pt x="10600" y="7950"/>
                  </a:lnTo>
                  <a:lnTo>
                    <a:pt x="10600" y="10599"/>
                  </a:lnTo>
                  <a:lnTo>
                    <a:pt x="11925" y="10599"/>
                  </a:lnTo>
                  <a:lnTo>
                    <a:pt x="11925" y="11924"/>
                  </a:lnTo>
                  <a:lnTo>
                    <a:pt x="14546" y="11924"/>
                  </a:lnTo>
                  <a:lnTo>
                    <a:pt x="14546" y="14545"/>
                  </a:lnTo>
                  <a:lnTo>
                    <a:pt x="10600" y="14545"/>
                  </a:lnTo>
                  <a:lnTo>
                    <a:pt x="10600" y="17195"/>
                  </a:lnTo>
                  <a:lnTo>
                    <a:pt x="11925" y="17195"/>
                  </a:lnTo>
                  <a:lnTo>
                    <a:pt x="11925" y="19845"/>
                  </a:lnTo>
                  <a:lnTo>
                    <a:pt x="13250" y="19845"/>
                  </a:lnTo>
                  <a:lnTo>
                    <a:pt x="13250" y="17195"/>
                  </a:lnTo>
                  <a:lnTo>
                    <a:pt x="14575" y="17195"/>
                  </a:lnTo>
                  <a:lnTo>
                    <a:pt x="14575" y="19845"/>
                  </a:lnTo>
                  <a:lnTo>
                    <a:pt x="15900" y="19845"/>
                  </a:lnTo>
                  <a:lnTo>
                    <a:pt x="15900" y="17195"/>
                  </a:lnTo>
                  <a:lnTo>
                    <a:pt x="17225" y="17195"/>
                  </a:lnTo>
                  <a:lnTo>
                    <a:pt x="17225" y="15870"/>
                  </a:lnTo>
                  <a:lnTo>
                    <a:pt x="15900" y="15870"/>
                  </a:lnTo>
                  <a:lnTo>
                    <a:pt x="15900" y="11895"/>
                  </a:lnTo>
                  <a:lnTo>
                    <a:pt x="15871" y="11924"/>
                  </a:lnTo>
                  <a:lnTo>
                    <a:pt x="15871" y="10657"/>
                  </a:lnTo>
                  <a:lnTo>
                    <a:pt x="17225" y="10657"/>
                  </a:lnTo>
                  <a:lnTo>
                    <a:pt x="17225" y="7950"/>
                  </a:lnTo>
                  <a:lnTo>
                    <a:pt x="18550" y="7950"/>
                  </a:lnTo>
                  <a:lnTo>
                    <a:pt x="18550" y="2650"/>
                  </a:lnTo>
                  <a:lnTo>
                    <a:pt x="17225" y="2650"/>
                  </a:lnTo>
                  <a:lnTo>
                    <a:pt x="17225" y="1325"/>
                  </a:lnTo>
                  <a:lnTo>
                    <a:pt x="15871" y="1325"/>
                  </a:lnTo>
                  <a:lnTo>
                    <a:pt x="15871" y="0"/>
                  </a:lnTo>
                  <a:lnTo>
                    <a:pt x="14546" y="0"/>
                  </a:lnTo>
                  <a:lnTo>
                    <a:pt x="14546" y="1325"/>
                  </a:lnTo>
                  <a:lnTo>
                    <a:pt x="11925" y="1325"/>
                  </a:lnTo>
                  <a:lnTo>
                    <a:pt x="11925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92;p47">
              <a:extLst>
                <a:ext uri="{FF2B5EF4-FFF2-40B4-BE49-F238E27FC236}">
                  <a16:creationId xmlns:a16="http://schemas.microsoft.com/office/drawing/2014/main" id="{094A6979-AB59-BD8B-95B2-D609A64F0364}"/>
                </a:ext>
              </a:extLst>
            </p:cNvPr>
            <p:cNvSpPr/>
            <p:nvPr/>
          </p:nvSpPr>
          <p:spPr>
            <a:xfrm>
              <a:off x="6392808" y="3222871"/>
              <a:ext cx="41309" cy="20662"/>
            </a:xfrm>
            <a:custGeom>
              <a:avLst/>
              <a:gdLst/>
              <a:ahLst/>
              <a:cxnLst/>
              <a:rect l="l" t="t" r="r" b="b"/>
              <a:pathLst>
                <a:path w="2651" h="1326" extrusionOk="0">
                  <a:moveTo>
                    <a:pt x="0" y="0"/>
                  </a:moveTo>
                  <a:lnTo>
                    <a:pt x="0" y="1325"/>
                  </a:lnTo>
                  <a:lnTo>
                    <a:pt x="2650" y="1325"/>
                  </a:lnTo>
                  <a:lnTo>
                    <a:pt x="2650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6662503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EBC68D-2E4B-8AFF-A173-D0F73268EF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9886" y="1750587"/>
            <a:ext cx="7624228" cy="1722828"/>
          </a:xfrm>
          <a:prstGeom prst="rect">
            <a:avLst/>
          </a:prstGeom>
        </p:spPr>
      </p:pic>
      <p:sp>
        <p:nvSpPr>
          <p:cNvPr id="6" name="Google Shape;1033;p43">
            <a:extLst>
              <a:ext uri="{FF2B5EF4-FFF2-40B4-BE49-F238E27FC236}">
                <a16:creationId xmlns:a16="http://schemas.microsoft.com/office/drawing/2014/main" id="{7AF971A7-0412-6F08-2ED3-AB03E3CF57F5}"/>
              </a:ext>
            </a:extLst>
          </p:cNvPr>
          <p:cNvSpPr txBox="1">
            <a:spLocks/>
          </p:cNvSpPr>
          <p:nvPr/>
        </p:nvSpPr>
        <p:spPr>
          <a:xfrm>
            <a:off x="3107009" y="808672"/>
            <a:ext cx="292998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r>
              <a:rPr lang="en-US" dirty="0"/>
              <a:t>ER Diagrams</a:t>
            </a:r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033;p43">
            <a:extLst>
              <a:ext uri="{FF2B5EF4-FFF2-40B4-BE49-F238E27FC236}">
                <a16:creationId xmlns:a16="http://schemas.microsoft.com/office/drawing/2014/main" id="{F7D4C68C-BDAB-224C-E51D-B2CD0C4B4FA4}"/>
              </a:ext>
            </a:extLst>
          </p:cNvPr>
          <p:cNvSpPr txBox="1">
            <a:spLocks/>
          </p:cNvSpPr>
          <p:nvPr/>
        </p:nvSpPr>
        <p:spPr>
          <a:xfrm>
            <a:off x="979080" y="1540192"/>
            <a:ext cx="292998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r>
              <a:rPr lang="en-US" dirty="0"/>
              <a:t>ER Diagrams</a:t>
            </a:r>
          </a:p>
        </p:txBody>
      </p:sp>
      <p:sp>
        <p:nvSpPr>
          <p:cNvPr id="19" name="Google Shape;846;p35">
            <a:extLst>
              <a:ext uri="{FF2B5EF4-FFF2-40B4-BE49-F238E27FC236}">
                <a16:creationId xmlns:a16="http://schemas.microsoft.com/office/drawing/2014/main" id="{2B8BD348-6EE5-5516-61BC-F1096E145AE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53672" y="2275761"/>
            <a:ext cx="2855388" cy="1465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Gimmick Games thought it best to go with a database-first approach when design and implementing our database.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311BB4-7D33-1D30-649B-ACFC1A345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391852" y="157162"/>
            <a:ext cx="3286375" cy="482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Technologies To Be Used</a:t>
            </a:r>
            <a:endParaRPr dirty="0"/>
          </a:p>
        </p:txBody>
      </p:sp>
      <p:sp>
        <p:nvSpPr>
          <p:cNvPr id="769" name="Google Shape;769;p32"/>
          <p:cNvSpPr txBox="1">
            <a:spLocks noGrp="1"/>
          </p:cNvSpPr>
          <p:nvPr>
            <p:ph type="subTitle" idx="3"/>
          </p:nvPr>
        </p:nvSpPr>
        <p:spPr>
          <a:xfrm>
            <a:off x="1006605" y="2004440"/>
            <a:ext cx="2750100" cy="10359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b="1" kern="10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Node.js </a:t>
            </a:r>
            <a:r>
              <a:rPr lang="en-US" kern="10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 used for server side JS execution due to its ability to handle multiple requests asynchronously.</a:t>
            </a:r>
            <a:endParaRPr lang="en-150" dirty="0"/>
          </a:p>
        </p:txBody>
      </p:sp>
      <p:sp>
        <p:nvSpPr>
          <p:cNvPr id="770" name="Google Shape;770;p32"/>
          <p:cNvSpPr txBox="1">
            <a:spLocks noGrp="1"/>
          </p:cNvSpPr>
          <p:nvPr>
            <p:ph type="subTitle" idx="1"/>
          </p:nvPr>
        </p:nvSpPr>
        <p:spPr>
          <a:xfrm>
            <a:off x="1006605" y="1294256"/>
            <a:ext cx="27501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Runtime Environment</a:t>
            </a:r>
            <a:endParaRPr dirty="0"/>
          </a:p>
        </p:txBody>
      </p:sp>
      <p:sp>
        <p:nvSpPr>
          <p:cNvPr id="771" name="Google Shape;771;p32"/>
          <p:cNvSpPr txBox="1">
            <a:spLocks noGrp="1"/>
          </p:cNvSpPr>
          <p:nvPr>
            <p:ph type="subTitle" idx="2"/>
          </p:nvPr>
        </p:nvSpPr>
        <p:spPr>
          <a:xfrm>
            <a:off x="5096220" y="1247004"/>
            <a:ext cx="2750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  <p:sp>
        <p:nvSpPr>
          <p:cNvPr id="772" name="Google Shape;772;p32"/>
          <p:cNvSpPr txBox="1">
            <a:spLocks noGrp="1"/>
          </p:cNvSpPr>
          <p:nvPr>
            <p:ph type="subTitle" idx="4"/>
          </p:nvPr>
        </p:nvSpPr>
        <p:spPr>
          <a:xfrm>
            <a:off x="5096220" y="1842411"/>
            <a:ext cx="2750100" cy="14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150" b="1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MongoDB</a:t>
            </a:r>
            <a:r>
              <a:rPr lang="en-US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is highly </a:t>
            </a:r>
            <a:r>
              <a:rPr lang="en-15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scalable and allows for storage of data as JSON-documents</a:t>
            </a:r>
            <a:r>
              <a:rPr lang="en-US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Modelling method will be ODM. Our ODM of choice is Mongoose.</a:t>
            </a:r>
            <a:endParaRPr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" name="Google Shape;6283;p53">
            <a:extLst>
              <a:ext uri="{FF2B5EF4-FFF2-40B4-BE49-F238E27FC236}">
                <a16:creationId xmlns:a16="http://schemas.microsoft.com/office/drawing/2014/main" id="{14A541C3-D3E4-F79D-2158-9F3373502263}"/>
              </a:ext>
            </a:extLst>
          </p:cNvPr>
          <p:cNvGrpSpPr/>
          <p:nvPr/>
        </p:nvGrpSpPr>
        <p:grpSpPr>
          <a:xfrm rot="1839539">
            <a:off x="4893792" y="1357810"/>
            <a:ext cx="404858" cy="410035"/>
            <a:chOff x="-42617300" y="3587775"/>
            <a:chExt cx="306950" cy="310875"/>
          </a:xfrm>
          <a:solidFill>
            <a:schemeClr val="bg2"/>
          </a:solidFill>
          <a:effectLst>
            <a:outerShdw blurRad="142875" dist="57150" dir="5400000" algn="ctr" rotWithShape="0">
              <a:schemeClr val="bg2">
                <a:alpha val="50000"/>
              </a:schemeClr>
            </a:outerShdw>
          </a:effectLst>
        </p:grpSpPr>
        <p:sp>
          <p:nvSpPr>
            <p:cNvPr id="3" name="Google Shape;6284;p53">
              <a:extLst>
                <a:ext uri="{FF2B5EF4-FFF2-40B4-BE49-F238E27FC236}">
                  <a16:creationId xmlns:a16="http://schemas.microsoft.com/office/drawing/2014/main" id="{0FE171F2-E509-C164-C0E2-9120243357DD}"/>
                </a:ext>
              </a:extLst>
            </p:cNvPr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285;p53">
              <a:extLst>
                <a:ext uri="{FF2B5EF4-FFF2-40B4-BE49-F238E27FC236}">
                  <a16:creationId xmlns:a16="http://schemas.microsoft.com/office/drawing/2014/main" id="{85C90129-0296-A136-FB6A-6DD9F74301D2}"/>
                </a:ext>
              </a:extLst>
            </p:cNvPr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7221;p55">
            <a:extLst>
              <a:ext uri="{FF2B5EF4-FFF2-40B4-BE49-F238E27FC236}">
                <a16:creationId xmlns:a16="http://schemas.microsoft.com/office/drawing/2014/main" id="{3BD8A132-F732-C413-7AD6-7E622496BA68}"/>
              </a:ext>
            </a:extLst>
          </p:cNvPr>
          <p:cNvGrpSpPr/>
          <p:nvPr/>
        </p:nvGrpSpPr>
        <p:grpSpPr>
          <a:xfrm>
            <a:off x="941766" y="1447414"/>
            <a:ext cx="405962" cy="395733"/>
            <a:chOff x="-31817395" y="3910025"/>
            <a:chExt cx="301675" cy="294072"/>
          </a:xfrm>
          <a:solidFill>
            <a:schemeClr val="bg2"/>
          </a:solidFill>
          <a:effectLst>
            <a:outerShdw blurRad="142875" dist="57150" dir="5400000" algn="ctr" rotWithShape="0">
              <a:schemeClr val="bg2">
                <a:alpha val="50000"/>
              </a:schemeClr>
            </a:outerShdw>
          </a:effectLst>
        </p:grpSpPr>
        <p:sp>
          <p:nvSpPr>
            <p:cNvPr id="6" name="Google Shape;7222;p55">
              <a:extLst>
                <a:ext uri="{FF2B5EF4-FFF2-40B4-BE49-F238E27FC236}">
                  <a16:creationId xmlns:a16="http://schemas.microsoft.com/office/drawing/2014/main" id="{18A23C88-6E9F-AB8D-4385-A59986054DCB}"/>
                </a:ext>
              </a:extLst>
            </p:cNvPr>
            <p:cNvSpPr/>
            <p:nvPr/>
          </p:nvSpPr>
          <p:spPr>
            <a:xfrm>
              <a:off x="-31817395" y="3911547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223;p55">
              <a:extLst>
                <a:ext uri="{FF2B5EF4-FFF2-40B4-BE49-F238E27FC236}">
                  <a16:creationId xmlns:a16="http://schemas.microsoft.com/office/drawing/2014/main" id="{E9733979-BBD8-C482-DC91-1A2A7315AEC0}"/>
                </a:ext>
              </a:extLst>
            </p:cNvPr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224;p55">
              <a:extLst>
                <a:ext uri="{FF2B5EF4-FFF2-40B4-BE49-F238E27FC236}">
                  <a16:creationId xmlns:a16="http://schemas.microsoft.com/office/drawing/2014/main" id="{188BBD6A-7869-970C-60DB-1EC3ABE33F78}"/>
                </a:ext>
              </a:extLst>
            </p:cNvPr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769;p32">
            <a:extLst>
              <a:ext uri="{FF2B5EF4-FFF2-40B4-BE49-F238E27FC236}">
                <a16:creationId xmlns:a16="http://schemas.microsoft.com/office/drawing/2014/main" id="{98901309-64D2-D9A6-E6F5-E33CD80C3B74}"/>
              </a:ext>
            </a:extLst>
          </p:cNvPr>
          <p:cNvSpPr txBox="1">
            <a:spLocks/>
          </p:cNvSpPr>
          <p:nvPr/>
        </p:nvSpPr>
        <p:spPr>
          <a:xfrm>
            <a:off x="1124527" y="3719445"/>
            <a:ext cx="2532688" cy="1136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Express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used for conducting backend data management.</a:t>
            </a:r>
          </a:p>
          <a:p>
            <a:pPr marL="0" indent="0"/>
            <a:endParaRPr lang="en-US" sz="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Bootstrap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used for frontend development.</a:t>
            </a:r>
          </a:p>
        </p:txBody>
      </p:sp>
      <p:sp>
        <p:nvSpPr>
          <p:cNvPr id="10" name="Google Shape;770;p32">
            <a:extLst>
              <a:ext uri="{FF2B5EF4-FFF2-40B4-BE49-F238E27FC236}">
                <a16:creationId xmlns:a16="http://schemas.microsoft.com/office/drawing/2014/main" id="{D2580748-EC62-D26A-1C12-AFA7E3653829}"/>
              </a:ext>
            </a:extLst>
          </p:cNvPr>
          <p:cNvSpPr txBox="1">
            <a:spLocks/>
          </p:cNvSpPr>
          <p:nvPr/>
        </p:nvSpPr>
        <p:spPr>
          <a:xfrm>
            <a:off x="1155823" y="3015347"/>
            <a:ext cx="2470096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/>
              <a:t>Frameworks</a:t>
            </a:r>
          </a:p>
        </p:txBody>
      </p:sp>
      <p:grpSp>
        <p:nvGrpSpPr>
          <p:cNvPr id="11" name="Google Shape;8887;p58">
            <a:extLst>
              <a:ext uri="{FF2B5EF4-FFF2-40B4-BE49-F238E27FC236}">
                <a16:creationId xmlns:a16="http://schemas.microsoft.com/office/drawing/2014/main" id="{5516FDB7-18A9-CBF5-8917-CC801F4B829A}"/>
              </a:ext>
            </a:extLst>
          </p:cNvPr>
          <p:cNvGrpSpPr/>
          <p:nvPr/>
        </p:nvGrpSpPr>
        <p:grpSpPr>
          <a:xfrm>
            <a:off x="850233" y="3300354"/>
            <a:ext cx="421927" cy="399248"/>
            <a:chOff x="-1592325" y="3957400"/>
            <a:chExt cx="293025" cy="277275"/>
          </a:xfrm>
          <a:solidFill>
            <a:schemeClr val="bg2"/>
          </a:solidFill>
          <a:effectLst>
            <a:outerShdw blurRad="142875" dist="57150" dir="5400000" algn="ctr" rotWithShape="0">
              <a:schemeClr val="bg2">
                <a:alpha val="50000"/>
              </a:schemeClr>
            </a:outerShdw>
          </a:effectLst>
        </p:grpSpPr>
        <p:sp>
          <p:nvSpPr>
            <p:cNvPr id="12" name="Google Shape;8888;p58">
              <a:extLst>
                <a:ext uri="{FF2B5EF4-FFF2-40B4-BE49-F238E27FC236}">
                  <a16:creationId xmlns:a16="http://schemas.microsoft.com/office/drawing/2014/main" id="{1E749AD7-7B5C-6012-6764-267C8B443AB8}"/>
                </a:ext>
              </a:extLst>
            </p:cNvPr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889;p58">
              <a:extLst>
                <a:ext uri="{FF2B5EF4-FFF2-40B4-BE49-F238E27FC236}">
                  <a16:creationId xmlns:a16="http://schemas.microsoft.com/office/drawing/2014/main" id="{4874D70D-5358-6EFD-B4DD-DCFC8A654BA8}"/>
                </a:ext>
              </a:extLst>
            </p:cNvPr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890;p58">
              <a:extLst>
                <a:ext uri="{FF2B5EF4-FFF2-40B4-BE49-F238E27FC236}">
                  <a16:creationId xmlns:a16="http://schemas.microsoft.com/office/drawing/2014/main" id="{9F96700E-DD3F-D149-45A6-40A2CCB4AD6E}"/>
                </a:ext>
              </a:extLst>
            </p:cNvPr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891;p58">
              <a:extLst>
                <a:ext uri="{FF2B5EF4-FFF2-40B4-BE49-F238E27FC236}">
                  <a16:creationId xmlns:a16="http://schemas.microsoft.com/office/drawing/2014/main" id="{4CBBA544-4C9F-688E-BD75-AFFF0B56B151}"/>
                </a:ext>
              </a:extLst>
            </p:cNvPr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771;p32">
            <a:extLst>
              <a:ext uri="{FF2B5EF4-FFF2-40B4-BE49-F238E27FC236}">
                <a16:creationId xmlns:a16="http://schemas.microsoft.com/office/drawing/2014/main" id="{04400469-02DE-E945-7E96-9D04E4DDAFA6}"/>
              </a:ext>
            </a:extLst>
          </p:cNvPr>
          <p:cNvSpPr txBox="1">
            <a:spLocks/>
          </p:cNvSpPr>
          <p:nvPr/>
        </p:nvSpPr>
        <p:spPr>
          <a:xfrm>
            <a:off x="5096220" y="3011868"/>
            <a:ext cx="2750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/>
              <a:t>API Testing</a:t>
            </a:r>
          </a:p>
        </p:txBody>
      </p:sp>
      <p:sp>
        <p:nvSpPr>
          <p:cNvPr id="17" name="Google Shape;772;p32">
            <a:extLst>
              <a:ext uri="{FF2B5EF4-FFF2-40B4-BE49-F238E27FC236}">
                <a16:creationId xmlns:a16="http://schemas.microsoft.com/office/drawing/2014/main" id="{42B9FC65-BD33-BF8F-5C59-C0E13402FF17}"/>
              </a:ext>
            </a:extLst>
          </p:cNvPr>
          <p:cNvSpPr txBox="1">
            <a:spLocks/>
          </p:cNvSpPr>
          <p:nvPr/>
        </p:nvSpPr>
        <p:spPr>
          <a:xfrm>
            <a:off x="5096220" y="3607275"/>
            <a:ext cx="2750100" cy="14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Postman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used for API testing</a:t>
            </a:r>
            <a:endParaRPr lang="en-US" sz="105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8" name="Google Shape;6283;p53">
            <a:extLst>
              <a:ext uri="{FF2B5EF4-FFF2-40B4-BE49-F238E27FC236}">
                <a16:creationId xmlns:a16="http://schemas.microsoft.com/office/drawing/2014/main" id="{D56DA780-E9F0-8B3A-6AD2-1F7F86EC4C6F}"/>
              </a:ext>
            </a:extLst>
          </p:cNvPr>
          <p:cNvGrpSpPr/>
          <p:nvPr/>
        </p:nvGrpSpPr>
        <p:grpSpPr>
          <a:xfrm rot="1839539">
            <a:off x="4893792" y="3122674"/>
            <a:ext cx="404858" cy="410035"/>
            <a:chOff x="-42617300" y="3587775"/>
            <a:chExt cx="306950" cy="310875"/>
          </a:xfrm>
          <a:solidFill>
            <a:schemeClr val="bg2"/>
          </a:solidFill>
          <a:effectLst>
            <a:outerShdw blurRad="142875" dist="57150" dir="5400000" algn="ctr" rotWithShape="0">
              <a:schemeClr val="bg2">
                <a:alpha val="50000"/>
              </a:schemeClr>
            </a:outerShdw>
          </a:effectLst>
        </p:grpSpPr>
        <p:sp>
          <p:nvSpPr>
            <p:cNvPr id="19" name="Google Shape;6284;p53">
              <a:extLst>
                <a:ext uri="{FF2B5EF4-FFF2-40B4-BE49-F238E27FC236}">
                  <a16:creationId xmlns:a16="http://schemas.microsoft.com/office/drawing/2014/main" id="{5E347C75-7023-FD72-382F-BA96D9AB1347}"/>
                </a:ext>
              </a:extLst>
            </p:cNvPr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285;p53">
              <a:extLst>
                <a:ext uri="{FF2B5EF4-FFF2-40B4-BE49-F238E27FC236}">
                  <a16:creationId xmlns:a16="http://schemas.microsoft.com/office/drawing/2014/main" id="{B8FF95EE-A1FF-1FD5-03B2-36BB1EEE2FA8}"/>
                </a:ext>
              </a:extLst>
            </p:cNvPr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69427851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27"/>
          <p:cNvSpPr txBox="1">
            <a:spLocks noGrp="1"/>
          </p:cNvSpPr>
          <p:nvPr>
            <p:ph type="ctrTitle"/>
          </p:nvPr>
        </p:nvSpPr>
        <p:spPr>
          <a:xfrm>
            <a:off x="1166550" y="1207770"/>
            <a:ext cx="6810900" cy="9601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</a:t>
            </a:r>
            <a:r>
              <a:rPr lang="en" sz="6000" dirty="0"/>
              <a:t> you</a:t>
            </a:r>
            <a:endParaRPr sz="6000" dirty="0"/>
          </a:p>
        </p:txBody>
      </p:sp>
      <p:sp>
        <p:nvSpPr>
          <p:cNvPr id="5" name="Google Shape;1100;p46">
            <a:extLst>
              <a:ext uri="{FF2B5EF4-FFF2-40B4-BE49-F238E27FC236}">
                <a16:creationId xmlns:a16="http://schemas.microsoft.com/office/drawing/2014/main" id="{91968793-AB9F-5199-0DD8-A9FFBDAB05A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82350" y="2027174"/>
            <a:ext cx="4379400" cy="17320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Do you have any questions?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4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4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400" b="1" dirty="0"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100" dirty="0"/>
              <a:t>“We spiraled downward as a society when we ended the age of retro games and vintage consoles. It is my firm belief that we should bring them back.” – Nusaibah Mekkaoui</a:t>
            </a:r>
          </a:p>
        </p:txBody>
      </p:sp>
      <p:sp>
        <p:nvSpPr>
          <p:cNvPr id="6" name="Google Shape;1151;p47">
            <a:extLst>
              <a:ext uri="{FF2B5EF4-FFF2-40B4-BE49-F238E27FC236}">
                <a16:creationId xmlns:a16="http://schemas.microsoft.com/office/drawing/2014/main" id="{C7261451-A64B-0D95-D74C-1D567E64433F}"/>
              </a:ext>
            </a:extLst>
          </p:cNvPr>
          <p:cNvSpPr/>
          <p:nvPr/>
        </p:nvSpPr>
        <p:spPr>
          <a:xfrm>
            <a:off x="-474581" y="4194389"/>
            <a:ext cx="949161" cy="289049"/>
          </a:xfrm>
          <a:custGeom>
            <a:avLst/>
            <a:gdLst/>
            <a:ahLst/>
            <a:cxnLst/>
            <a:rect l="l" t="t" r="r" b="b"/>
            <a:pathLst>
              <a:path w="26298" h="8008" extrusionOk="0">
                <a:moveTo>
                  <a:pt x="9131" y="0"/>
                </a:moveTo>
                <a:lnTo>
                  <a:pt x="9131" y="1124"/>
                </a:lnTo>
                <a:lnTo>
                  <a:pt x="8008" y="1124"/>
                </a:lnTo>
                <a:lnTo>
                  <a:pt x="8008" y="2276"/>
                </a:lnTo>
                <a:lnTo>
                  <a:pt x="5704" y="2276"/>
                </a:lnTo>
                <a:lnTo>
                  <a:pt x="5704" y="3428"/>
                </a:lnTo>
                <a:lnTo>
                  <a:pt x="4580" y="3428"/>
                </a:lnTo>
                <a:lnTo>
                  <a:pt x="4580" y="4580"/>
                </a:lnTo>
                <a:lnTo>
                  <a:pt x="2276" y="4580"/>
                </a:lnTo>
                <a:lnTo>
                  <a:pt x="2276" y="5703"/>
                </a:lnTo>
                <a:lnTo>
                  <a:pt x="1" y="5703"/>
                </a:lnTo>
                <a:lnTo>
                  <a:pt x="1" y="6855"/>
                </a:lnTo>
                <a:lnTo>
                  <a:pt x="3428" y="6855"/>
                </a:lnTo>
                <a:lnTo>
                  <a:pt x="3428" y="8007"/>
                </a:lnTo>
                <a:lnTo>
                  <a:pt x="10283" y="8007"/>
                </a:lnTo>
                <a:lnTo>
                  <a:pt x="10283" y="6855"/>
                </a:lnTo>
                <a:lnTo>
                  <a:pt x="9131" y="6855"/>
                </a:lnTo>
                <a:lnTo>
                  <a:pt x="9131" y="5703"/>
                </a:lnTo>
                <a:lnTo>
                  <a:pt x="8008" y="5703"/>
                </a:lnTo>
                <a:lnTo>
                  <a:pt x="8008" y="4580"/>
                </a:lnTo>
                <a:lnTo>
                  <a:pt x="11435" y="4580"/>
                </a:lnTo>
                <a:lnTo>
                  <a:pt x="11435" y="5703"/>
                </a:lnTo>
                <a:lnTo>
                  <a:pt x="10283" y="5703"/>
                </a:lnTo>
                <a:lnTo>
                  <a:pt x="10283" y="6855"/>
                </a:lnTo>
                <a:lnTo>
                  <a:pt x="26297" y="6855"/>
                </a:lnTo>
                <a:lnTo>
                  <a:pt x="26297" y="5703"/>
                </a:lnTo>
                <a:lnTo>
                  <a:pt x="24022" y="5703"/>
                </a:lnTo>
                <a:lnTo>
                  <a:pt x="24022" y="4580"/>
                </a:lnTo>
                <a:lnTo>
                  <a:pt x="20594" y="4580"/>
                </a:lnTo>
                <a:lnTo>
                  <a:pt x="20594" y="3428"/>
                </a:lnTo>
                <a:lnTo>
                  <a:pt x="18290" y="3428"/>
                </a:lnTo>
                <a:lnTo>
                  <a:pt x="18290" y="2276"/>
                </a:lnTo>
                <a:lnTo>
                  <a:pt x="16015" y="2276"/>
                </a:lnTo>
                <a:lnTo>
                  <a:pt x="16015" y="1124"/>
                </a:lnTo>
                <a:lnTo>
                  <a:pt x="13711" y="1124"/>
                </a:lnTo>
                <a:lnTo>
                  <a:pt x="13711" y="0"/>
                </a:lnTo>
                <a:close/>
              </a:path>
            </a:pathLst>
          </a:custGeom>
          <a:solidFill>
            <a:srgbClr val="44F6A5">
              <a:alpha val="86880"/>
            </a:srgbClr>
          </a:solidFill>
          <a:ln>
            <a:noFill/>
          </a:ln>
          <a:effectLst>
            <a:outerShdw blurRad="128588" dist="571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135;p47">
            <a:extLst>
              <a:ext uri="{FF2B5EF4-FFF2-40B4-BE49-F238E27FC236}">
                <a16:creationId xmlns:a16="http://schemas.microsoft.com/office/drawing/2014/main" id="{6D75D0B7-A234-701A-46AA-5B6472488EA5}"/>
              </a:ext>
            </a:extLst>
          </p:cNvPr>
          <p:cNvSpPr/>
          <p:nvPr/>
        </p:nvSpPr>
        <p:spPr>
          <a:xfrm>
            <a:off x="1430652" y="293777"/>
            <a:ext cx="159783" cy="159347"/>
          </a:xfrm>
          <a:custGeom>
            <a:avLst/>
            <a:gdLst/>
            <a:ahLst/>
            <a:cxnLst/>
            <a:rect l="l" t="t" r="r" b="b"/>
            <a:pathLst>
              <a:path w="10254" h="10226" extrusionOk="0">
                <a:moveTo>
                  <a:pt x="3399" y="0"/>
                </a:moveTo>
                <a:lnTo>
                  <a:pt x="3399" y="1124"/>
                </a:lnTo>
                <a:lnTo>
                  <a:pt x="2276" y="1124"/>
                </a:lnTo>
                <a:lnTo>
                  <a:pt x="2276" y="2276"/>
                </a:lnTo>
                <a:lnTo>
                  <a:pt x="1124" y="2276"/>
                </a:lnTo>
                <a:lnTo>
                  <a:pt x="1124" y="3399"/>
                </a:lnTo>
                <a:lnTo>
                  <a:pt x="0" y="3399"/>
                </a:lnTo>
                <a:lnTo>
                  <a:pt x="0" y="6826"/>
                </a:lnTo>
                <a:lnTo>
                  <a:pt x="1124" y="6826"/>
                </a:lnTo>
                <a:lnTo>
                  <a:pt x="1124" y="7950"/>
                </a:lnTo>
                <a:lnTo>
                  <a:pt x="2276" y="7950"/>
                </a:lnTo>
                <a:lnTo>
                  <a:pt x="2276" y="9102"/>
                </a:lnTo>
                <a:lnTo>
                  <a:pt x="3399" y="9102"/>
                </a:lnTo>
                <a:lnTo>
                  <a:pt x="3399" y="10225"/>
                </a:lnTo>
                <a:lnTo>
                  <a:pt x="6826" y="10225"/>
                </a:lnTo>
                <a:lnTo>
                  <a:pt x="6826" y="9102"/>
                </a:lnTo>
                <a:lnTo>
                  <a:pt x="7950" y="9102"/>
                </a:lnTo>
                <a:lnTo>
                  <a:pt x="7950" y="7950"/>
                </a:lnTo>
                <a:lnTo>
                  <a:pt x="9102" y="7950"/>
                </a:lnTo>
                <a:lnTo>
                  <a:pt x="9102" y="6826"/>
                </a:lnTo>
                <a:lnTo>
                  <a:pt x="10254" y="6826"/>
                </a:lnTo>
                <a:lnTo>
                  <a:pt x="10254" y="5674"/>
                </a:lnTo>
                <a:lnTo>
                  <a:pt x="10254" y="3399"/>
                </a:lnTo>
                <a:lnTo>
                  <a:pt x="9102" y="3399"/>
                </a:lnTo>
                <a:lnTo>
                  <a:pt x="9102" y="2276"/>
                </a:lnTo>
                <a:lnTo>
                  <a:pt x="7950" y="2276"/>
                </a:lnTo>
                <a:lnTo>
                  <a:pt x="7950" y="1124"/>
                </a:lnTo>
                <a:lnTo>
                  <a:pt x="6826" y="1124"/>
                </a:lnTo>
                <a:lnTo>
                  <a:pt x="6826" y="0"/>
                </a:lnTo>
                <a:close/>
              </a:path>
            </a:pathLst>
          </a:custGeom>
          <a:solidFill>
            <a:srgbClr val="44F6A5">
              <a:alpha val="86880"/>
            </a:srgbClr>
          </a:solidFill>
          <a:ln>
            <a:noFill/>
          </a:ln>
          <a:effectLst>
            <a:outerShdw blurRad="128588" dist="571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135;p47">
            <a:extLst>
              <a:ext uri="{FF2B5EF4-FFF2-40B4-BE49-F238E27FC236}">
                <a16:creationId xmlns:a16="http://schemas.microsoft.com/office/drawing/2014/main" id="{1BBFC49D-49B7-87BE-0616-BFBFDCD20BCC}"/>
              </a:ext>
            </a:extLst>
          </p:cNvPr>
          <p:cNvSpPr/>
          <p:nvPr/>
        </p:nvSpPr>
        <p:spPr>
          <a:xfrm>
            <a:off x="8816972" y="3911600"/>
            <a:ext cx="101539" cy="101262"/>
          </a:xfrm>
          <a:custGeom>
            <a:avLst/>
            <a:gdLst/>
            <a:ahLst/>
            <a:cxnLst/>
            <a:rect l="l" t="t" r="r" b="b"/>
            <a:pathLst>
              <a:path w="10254" h="10226" extrusionOk="0">
                <a:moveTo>
                  <a:pt x="3399" y="0"/>
                </a:moveTo>
                <a:lnTo>
                  <a:pt x="3399" y="1124"/>
                </a:lnTo>
                <a:lnTo>
                  <a:pt x="2276" y="1124"/>
                </a:lnTo>
                <a:lnTo>
                  <a:pt x="2276" y="2276"/>
                </a:lnTo>
                <a:lnTo>
                  <a:pt x="1124" y="2276"/>
                </a:lnTo>
                <a:lnTo>
                  <a:pt x="1124" y="3399"/>
                </a:lnTo>
                <a:lnTo>
                  <a:pt x="0" y="3399"/>
                </a:lnTo>
                <a:lnTo>
                  <a:pt x="0" y="6826"/>
                </a:lnTo>
                <a:lnTo>
                  <a:pt x="1124" y="6826"/>
                </a:lnTo>
                <a:lnTo>
                  <a:pt x="1124" y="7950"/>
                </a:lnTo>
                <a:lnTo>
                  <a:pt x="2276" y="7950"/>
                </a:lnTo>
                <a:lnTo>
                  <a:pt x="2276" y="9102"/>
                </a:lnTo>
                <a:lnTo>
                  <a:pt x="3399" y="9102"/>
                </a:lnTo>
                <a:lnTo>
                  <a:pt x="3399" y="10225"/>
                </a:lnTo>
                <a:lnTo>
                  <a:pt x="6826" y="10225"/>
                </a:lnTo>
                <a:lnTo>
                  <a:pt x="6826" y="9102"/>
                </a:lnTo>
                <a:lnTo>
                  <a:pt x="7950" y="9102"/>
                </a:lnTo>
                <a:lnTo>
                  <a:pt x="7950" y="7950"/>
                </a:lnTo>
                <a:lnTo>
                  <a:pt x="9102" y="7950"/>
                </a:lnTo>
                <a:lnTo>
                  <a:pt x="9102" y="6826"/>
                </a:lnTo>
                <a:lnTo>
                  <a:pt x="10254" y="6826"/>
                </a:lnTo>
                <a:lnTo>
                  <a:pt x="10254" y="5674"/>
                </a:lnTo>
                <a:lnTo>
                  <a:pt x="10254" y="3399"/>
                </a:lnTo>
                <a:lnTo>
                  <a:pt x="9102" y="3399"/>
                </a:lnTo>
                <a:lnTo>
                  <a:pt x="9102" y="2276"/>
                </a:lnTo>
                <a:lnTo>
                  <a:pt x="7950" y="2276"/>
                </a:lnTo>
                <a:lnTo>
                  <a:pt x="7950" y="1124"/>
                </a:lnTo>
                <a:lnTo>
                  <a:pt x="6826" y="1124"/>
                </a:lnTo>
                <a:lnTo>
                  <a:pt x="6826" y="0"/>
                </a:lnTo>
                <a:close/>
              </a:path>
            </a:pathLst>
          </a:custGeom>
          <a:solidFill>
            <a:srgbClr val="44F6A5">
              <a:alpha val="86880"/>
            </a:srgbClr>
          </a:solidFill>
          <a:ln>
            <a:noFill/>
          </a:ln>
          <a:effectLst>
            <a:outerShdw blurRad="128588" dist="571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275339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33" name="Google Shape;733;p29"/>
          <p:cNvSpPr txBox="1">
            <a:spLocks noGrp="1"/>
          </p:cNvSpPr>
          <p:nvPr>
            <p:ph type="title" idx="2"/>
          </p:nvPr>
        </p:nvSpPr>
        <p:spPr>
          <a:xfrm>
            <a:off x="1315166" y="1892850"/>
            <a:ext cx="6477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34" name="Google Shape;734;p29"/>
          <p:cNvSpPr txBox="1">
            <a:spLocks noGrp="1"/>
          </p:cNvSpPr>
          <p:nvPr>
            <p:ph type="title" idx="3"/>
          </p:nvPr>
        </p:nvSpPr>
        <p:spPr>
          <a:xfrm>
            <a:off x="5167166" y="1892850"/>
            <a:ext cx="6477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35" name="Google Shape;735;p29"/>
          <p:cNvSpPr txBox="1">
            <a:spLocks noGrp="1"/>
          </p:cNvSpPr>
          <p:nvPr>
            <p:ph type="title" idx="4"/>
          </p:nvPr>
        </p:nvSpPr>
        <p:spPr>
          <a:xfrm>
            <a:off x="1315166" y="2713525"/>
            <a:ext cx="6477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36" name="Google Shape;736;p29"/>
          <p:cNvSpPr txBox="1">
            <a:spLocks noGrp="1"/>
          </p:cNvSpPr>
          <p:nvPr>
            <p:ph type="title" idx="5"/>
          </p:nvPr>
        </p:nvSpPr>
        <p:spPr>
          <a:xfrm>
            <a:off x="5167166" y="2713528"/>
            <a:ext cx="6477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739" name="Google Shape;739;p29"/>
          <p:cNvSpPr txBox="1">
            <a:spLocks noGrp="1"/>
          </p:cNvSpPr>
          <p:nvPr>
            <p:ph type="subTitle" idx="1"/>
          </p:nvPr>
        </p:nvSpPr>
        <p:spPr>
          <a:xfrm>
            <a:off x="2130508" y="1892850"/>
            <a:ext cx="21681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740" name="Google Shape;740;p29"/>
          <p:cNvSpPr txBox="1">
            <a:spLocks noGrp="1"/>
          </p:cNvSpPr>
          <p:nvPr>
            <p:ph type="subTitle" idx="8"/>
          </p:nvPr>
        </p:nvSpPr>
        <p:spPr>
          <a:xfrm>
            <a:off x="2130508" y="2713525"/>
            <a:ext cx="2647232" cy="4933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System Design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2" name="Google Shape;742;p29"/>
          <p:cNvSpPr txBox="1">
            <a:spLocks noGrp="1"/>
          </p:cNvSpPr>
          <p:nvPr>
            <p:ph type="subTitle" idx="13"/>
          </p:nvPr>
        </p:nvSpPr>
        <p:spPr>
          <a:xfrm>
            <a:off x="5982508" y="1892850"/>
            <a:ext cx="21681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Analysis</a:t>
            </a:r>
          </a:p>
        </p:txBody>
      </p:sp>
      <p:sp>
        <p:nvSpPr>
          <p:cNvPr id="743" name="Google Shape;743;p29"/>
          <p:cNvSpPr txBox="1">
            <a:spLocks noGrp="1"/>
          </p:cNvSpPr>
          <p:nvPr>
            <p:ph type="subTitle" idx="14"/>
          </p:nvPr>
        </p:nvSpPr>
        <p:spPr>
          <a:xfrm>
            <a:off x="5982507" y="2713524"/>
            <a:ext cx="2441493" cy="6789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Database Design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0"/>
          <p:cNvSpPr txBox="1">
            <a:spLocks noGrp="1"/>
          </p:cNvSpPr>
          <p:nvPr>
            <p:ph type="title"/>
          </p:nvPr>
        </p:nvSpPr>
        <p:spPr>
          <a:xfrm>
            <a:off x="2391900" y="2634414"/>
            <a:ext cx="4360200" cy="9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50" name="Google Shape;750;p30"/>
          <p:cNvSpPr txBox="1">
            <a:spLocks noGrp="1"/>
          </p:cNvSpPr>
          <p:nvPr>
            <p:ph type="title" idx="2"/>
          </p:nvPr>
        </p:nvSpPr>
        <p:spPr>
          <a:xfrm>
            <a:off x="4027150" y="1577583"/>
            <a:ext cx="10899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751" name="Google Shape;751;p30"/>
          <p:cNvGrpSpPr/>
          <p:nvPr/>
        </p:nvGrpSpPr>
        <p:grpSpPr>
          <a:xfrm>
            <a:off x="3989851" y="759264"/>
            <a:ext cx="1164319" cy="582188"/>
            <a:chOff x="4701888" y="1924317"/>
            <a:chExt cx="897218" cy="448631"/>
          </a:xfrm>
        </p:grpSpPr>
        <p:sp>
          <p:nvSpPr>
            <p:cNvPr id="752" name="Google Shape;752;p30"/>
            <p:cNvSpPr/>
            <p:nvPr/>
          </p:nvSpPr>
          <p:spPr>
            <a:xfrm>
              <a:off x="5038063" y="231669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1275" h="1275" extrusionOk="0">
                  <a:moveTo>
                    <a:pt x="0" y="0"/>
                  </a:moveTo>
                  <a:lnTo>
                    <a:pt x="0" y="1274"/>
                  </a:lnTo>
                  <a:lnTo>
                    <a:pt x="1274" y="1274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4757564" y="2204287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1275" h="1275" extrusionOk="0">
                  <a:moveTo>
                    <a:pt x="0" y="0"/>
                  </a:moveTo>
                  <a:lnTo>
                    <a:pt x="0" y="1274"/>
                  </a:lnTo>
                  <a:lnTo>
                    <a:pt x="1274" y="1274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5486650" y="2204287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1275" h="1275" extrusionOk="0">
                  <a:moveTo>
                    <a:pt x="0" y="0"/>
                  </a:moveTo>
                  <a:lnTo>
                    <a:pt x="0" y="1274"/>
                  </a:lnTo>
                  <a:lnTo>
                    <a:pt x="1274" y="1274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0"/>
            <p:cNvSpPr/>
            <p:nvPr/>
          </p:nvSpPr>
          <p:spPr>
            <a:xfrm>
              <a:off x="5206151" y="231669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1275" h="1275" extrusionOk="0">
                  <a:moveTo>
                    <a:pt x="0" y="0"/>
                  </a:moveTo>
                  <a:lnTo>
                    <a:pt x="0" y="1274"/>
                  </a:lnTo>
                  <a:lnTo>
                    <a:pt x="1274" y="1274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0"/>
            <p:cNvSpPr/>
            <p:nvPr/>
          </p:nvSpPr>
          <p:spPr>
            <a:xfrm>
              <a:off x="4701888" y="1924317"/>
              <a:ext cx="897218" cy="392425"/>
            </a:xfrm>
            <a:custGeom>
              <a:avLst/>
              <a:gdLst/>
              <a:ahLst/>
              <a:cxnLst/>
              <a:rect l="l" t="t" r="r" b="b"/>
              <a:pathLst>
                <a:path w="20337" h="8895" extrusionOk="0">
                  <a:moveTo>
                    <a:pt x="8894" y="2536"/>
                  </a:moveTo>
                  <a:lnTo>
                    <a:pt x="8894" y="3810"/>
                  </a:lnTo>
                  <a:lnTo>
                    <a:pt x="8894" y="5084"/>
                  </a:lnTo>
                  <a:lnTo>
                    <a:pt x="7620" y="5084"/>
                  </a:lnTo>
                  <a:lnTo>
                    <a:pt x="7620" y="2536"/>
                  </a:lnTo>
                  <a:close/>
                  <a:moveTo>
                    <a:pt x="12704" y="2536"/>
                  </a:moveTo>
                  <a:lnTo>
                    <a:pt x="12704" y="3810"/>
                  </a:lnTo>
                  <a:lnTo>
                    <a:pt x="12704" y="5084"/>
                  </a:lnTo>
                  <a:lnTo>
                    <a:pt x="11442" y="5084"/>
                  </a:lnTo>
                  <a:lnTo>
                    <a:pt x="11442" y="2536"/>
                  </a:lnTo>
                  <a:close/>
                  <a:moveTo>
                    <a:pt x="0" y="0"/>
                  </a:moveTo>
                  <a:lnTo>
                    <a:pt x="0" y="2536"/>
                  </a:lnTo>
                  <a:lnTo>
                    <a:pt x="2536" y="2536"/>
                  </a:lnTo>
                  <a:lnTo>
                    <a:pt x="2536" y="3810"/>
                  </a:lnTo>
                  <a:lnTo>
                    <a:pt x="5084" y="3810"/>
                  </a:lnTo>
                  <a:lnTo>
                    <a:pt x="5084" y="5084"/>
                  </a:lnTo>
                  <a:lnTo>
                    <a:pt x="2536" y="5084"/>
                  </a:lnTo>
                  <a:lnTo>
                    <a:pt x="2536" y="6346"/>
                  </a:lnTo>
                  <a:lnTo>
                    <a:pt x="6358" y="6346"/>
                  </a:lnTo>
                  <a:lnTo>
                    <a:pt x="6358" y="8894"/>
                  </a:lnTo>
                  <a:lnTo>
                    <a:pt x="7620" y="8894"/>
                  </a:lnTo>
                  <a:lnTo>
                    <a:pt x="7620" y="7620"/>
                  </a:lnTo>
                  <a:lnTo>
                    <a:pt x="12716" y="7620"/>
                  </a:lnTo>
                  <a:lnTo>
                    <a:pt x="12716" y="8894"/>
                  </a:lnTo>
                  <a:lnTo>
                    <a:pt x="13978" y="8894"/>
                  </a:lnTo>
                  <a:lnTo>
                    <a:pt x="13978" y="6346"/>
                  </a:lnTo>
                  <a:lnTo>
                    <a:pt x="17800" y="6346"/>
                  </a:lnTo>
                  <a:lnTo>
                    <a:pt x="17800" y="5084"/>
                  </a:lnTo>
                  <a:lnTo>
                    <a:pt x="15252" y="5084"/>
                  </a:lnTo>
                  <a:lnTo>
                    <a:pt x="15252" y="3810"/>
                  </a:lnTo>
                  <a:lnTo>
                    <a:pt x="17800" y="3810"/>
                  </a:lnTo>
                  <a:lnTo>
                    <a:pt x="17800" y="2536"/>
                  </a:lnTo>
                  <a:lnTo>
                    <a:pt x="20336" y="2536"/>
                  </a:lnTo>
                  <a:lnTo>
                    <a:pt x="20336" y="0"/>
                  </a:lnTo>
                  <a:lnTo>
                    <a:pt x="19062" y="0"/>
                  </a:lnTo>
                  <a:lnTo>
                    <a:pt x="19062" y="1262"/>
                  </a:lnTo>
                  <a:lnTo>
                    <a:pt x="17800" y="1262"/>
                  </a:lnTo>
                  <a:lnTo>
                    <a:pt x="17800" y="0"/>
                  </a:lnTo>
                  <a:lnTo>
                    <a:pt x="16526" y="0"/>
                  </a:lnTo>
                  <a:lnTo>
                    <a:pt x="16526" y="2536"/>
                  </a:lnTo>
                  <a:lnTo>
                    <a:pt x="15252" y="2536"/>
                  </a:lnTo>
                  <a:lnTo>
                    <a:pt x="15252" y="1262"/>
                  </a:lnTo>
                  <a:lnTo>
                    <a:pt x="13978" y="1262"/>
                  </a:lnTo>
                  <a:lnTo>
                    <a:pt x="13978" y="0"/>
                  </a:lnTo>
                  <a:lnTo>
                    <a:pt x="6346" y="0"/>
                  </a:lnTo>
                  <a:lnTo>
                    <a:pt x="6346" y="1262"/>
                  </a:lnTo>
                  <a:lnTo>
                    <a:pt x="5084" y="1262"/>
                  </a:lnTo>
                  <a:lnTo>
                    <a:pt x="5084" y="2536"/>
                  </a:lnTo>
                  <a:lnTo>
                    <a:pt x="3810" y="2536"/>
                  </a:lnTo>
                  <a:lnTo>
                    <a:pt x="3810" y="0"/>
                  </a:lnTo>
                  <a:lnTo>
                    <a:pt x="2536" y="0"/>
                  </a:lnTo>
                  <a:lnTo>
                    <a:pt x="2536" y="1262"/>
                  </a:lnTo>
                  <a:lnTo>
                    <a:pt x="1262" y="1262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85725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2C679F-A16F-41F6-45F2-12A67687D0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11818" r="31556"/>
          <a:stretch/>
        </p:blipFill>
        <p:spPr>
          <a:xfrm>
            <a:off x="5242000" y="961650"/>
            <a:ext cx="3186900" cy="3220199"/>
          </a:xfrm>
          <a:prstGeom prst="rect">
            <a:avLst/>
          </a:prstGeom>
          <a:effectLst>
            <a:outerShdw blurRad="128651" dist="57150" dir="5400000" algn="t" rotWithShape="0">
              <a:schemeClr val="bg2">
                <a:alpha val="50000"/>
              </a:schemeClr>
            </a:outerShdw>
          </a:effectLst>
        </p:spPr>
      </p:pic>
      <p:sp>
        <p:nvSpPr>
          <p:cNvPr id="761" name="Google Shape;761;p31"/>
          <p:cNvSpPr txBox="1">
            <a:spLocks noGrp="1"/>
          </p:cNvSpPr>
          <p:nvPr>
            <p:ph type="title"/>
          </p:nvPr>
        </p:nvSpPr>
        <p:spPr>
          <a:xfrm>
            <a:off x="720000" y="881425"/>
            <a:ext cx="340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62" name="Google Shape;762;p31"/>
          <p:cNvSpPr txBox="1">
            <a:spLocks noGrp="1"/>
          </p:cNvSpPr>
          <p:nvPr>
            <p:ph type="body" idx="1"/>
          </p:nvPr>
        </p:nvSpPr>
        <p:spPr>
          <a:xfrm>
            <a:off x="720000" y="1627774"/>
            <a:ext cx="3405300" cy="30467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Gimmick Games is an online mini game platform highlighting</a:t>
            </a: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■"/>
            </a:pPr>
            <a:r>
              <a:rPr lang="en-US" dirty="0"/>
              <a:t>Authentication, Sign up &amp; Forgot Password features</a:t>
            </a: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■"/>
            </a:pPr>
            <a:r>
              <a:rPr lang="en-US" dirty="0"/>
              <a:t>Player Profile, Leaderboards, and Score storage and management in a database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US" dirty="0"/>
              <a:t>Two Retro Games entertaining both casual and veteran players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Gimmick Games aims to keep its platform dynamic and user-friendly with its easy to navigate and appealing user-interface, all while keeping data in the database easy to manipulate and manage.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0"/>
          <p:cNvSpPr txBox="1">
            <a:spLocks noGrp="1"/>
          </p:cNvSpPr>
          <p:nvPr>
            <p:ph type="title"/>
          </p:nvPr>
        </p:nvSpPr>
        <p:spPr>
          <a:xfrm>
            <a:off x="1688546" y="2562024"/>
            <a:ext cx="5758872" cy="9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Analysis</a:t>
            </a:r>
            <a:endParaRPr dirty="0"/>
          </a:p>
        </p:txBody>
      </p:sp>
      <p:sp>
        <p:nvSpPr>
          <p:cNvPr id="750" name="Google Shape;750;p30"/>
          <p:cNvSpPr txBox="1">
            <a:spLocks noGrp="1"/>
          </p:cNvSpPr>
          <p:nvPr>
            <p:ph type="title" idx="2"/>
          </p:nvPr>
        </p:nvSpPr>
        <p:spPr>
          <a:xfrm>
            <a:off x="3936968" y="1606614"/>
            <a:ext cx="1270064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24" name="Google Shape;1159;p47">
            <a:extLst>
              <a:ext uri="{FF2B5EF4-FFF2-40B4-BE49-F238E27FC236}">
                <a16:creationId xmlns:a16="http://schemas.microsoft.com/office/drawing/2014/main" id="{656B9016-2F7F-E555-3615-30D71EC10380}"/>
              </a:ext>
            </a:extLst>
          </p:cNvPr>
          <p:cNvGrpSpPr/>
          <p:nvPr/>
        </p:nvGrpSpPr>
        <p:grpSpPr>
          <a:xfrm>
            <a:off x="4202434" y="619757"/>
            <a:ext cx="731152" cy="919784"/>
            <a:chOff x="6682300" y="4112414"/>
            <a:chExt cx="210504" cy="264825"/>
          </a:xfrm>
        </p:grpSpPr>
        <p:sp>
          <p:nvSpPr>
            <p:cNvPr id="25" name="Google Shape;1160;p47">
              <a:extLst>
                <a:ext uri="{FF2B5EF4-FFF2-40B4-BE49-F238E27FC236}">
                  <a16:creationId xmlns:a16="http://schemas.microsoft.com/office/drawing/2014/main" id="{B43B0E5D-9425-5B4D-454B-5CA9847E83E8}"/>
                </a:ext>
              </a:extLst>
            </p:cNvPr>
            <p:cNvSpPr/>
            <p:nvPr/>
          </p:nvSpPr>
          <p:spPr>
            <a:xfrm>
              <a:off x="6701591" y="4131269"/>
              <a:ext cx="171906" cy="245970"/>
            </a:xfrm>
            <a:custGeom>
              <a:avLst/>
              <a:gdLst/>
              <a:ahLst/>
              <a:cxnLst/>
              <a:rect l="l" t="t" r="r" b="b"/>
              <a:pathLst>
                <a:path w="11032" h="15785" extrusionOk="0">
                  <a:moveTo>
                    <a:pt x="3745" y="0"/>
                  </a:moveTo>
                  <a:lnTo>
                    <a:pt x="3745" y="3630"/>
                  </a:lnTo>
                  <a:lnTo>
                    <a:pt x="2535" y="3630"/>
                  </a:lnTo>
                  <a:lnTo>
                    <a:pt x="2535" y="4868"/>
                  </a:lnTo>
                  <a:lnTo>
                    <a:pt x="1325" y="4868"/>
                  </a:lnTo>
                  <a:lnTo>
                    <a:pt x="1325" y="8497"/>
                  </a:lnTo>
                  <a:lnTo>
                    <a:pt x="1" y="8497"/>
                  </a:lnTo>
                  <a:lnTo>
                    <a:pt x="1" y="9707"/>
                  </a:lnTo>
                  <a:lnTo>
                    <a:pt x="3745" y="9707"/>
                  </a:lnTo>
                  <a:lnTo>
                    <a:pt x="3745" y="10945"/>
                  </a:lnTo>
                  <a:lnTo>
                    <a:pt x="4955" y="10945"/>
                  </a:lnTo>
                  <a:lnTo>
                    <a:pt x="4955" y="14575"/>
                  </a:lnTo>
                  <a:lnTo>
                    <a:pt x="4955" y="15784"/>
                  </a:lnTo>
                  <a:lnTo>
                    <a:pt x="6193" y="15784"/>
                  </a:lnTo>
                  <a:lnTo>
                    <a:pt x="6193" y="14575"/>
                  </a:lnTo>
                  <a:lnTo>
                    <a:pt x="6193" y="10945"/>
                  </a:lnTo>
                  <a:lnTo>
                    <a:pt x="7403" y="10945"/>
                  </a:lnTo>
                  <a:lnTo>
                    <a:pt x="7403" y="12155"/>
                  </a:lnTo>
                  <a:lnTo>
                    <a:pt x="8613" y="12155"/>
                  </a:lnTo>
                  <a:lnTo>
                    <a:pt x="8613" y="10945"/>
                  </a:lnTo>
                  <a:lnTo>
                    <a:pt x="8613" y="9736"/>
                  </a:lnTo>
                  <a:lnTo>
                    <a:pt x="11032" y="9736"/>
                  </a:lnTo>
                  <a:lnTo>
                    <a:pt x="11032" y="8526"/>
                  </a:lnTo>
                  <a:lnTo>
                    <a:pt x="8613" y="8526"/>
                  </a:lnTo>
                  <a:lnTo>
                    <a:pt x="8613" y="8497"/>
                  </a:lnTo>
                  <a:lnTo>
                    <a:pt x="9822" y="8497"/>
                  </a:lnTo>
                  <a:lnTo>
                    <a:pt x="9822" y="4868"/>
                  </a:lnTo>
                  <a:lnTo>
                    <a:pt x="8613" y="4868"/>
                  </a:lnTo>
                  <a:lnTo>
                    <a:pt x="8613" y="3630"/>
                  </a:lnTo>
                  <a:lnTo>
                    <a:pt x="8613" y="0"/>
                  </a:lnTo>
                  <a:lnTo>
                    <a:pt x="7403" y="0"/>
                  </a:lnTo>
                  <a:lnTo>
                    <a:pt x="7403" y="3630"/>
                  </a:lnTo>
                  <a:lnTo>
                    <a:pt x="4955" y="3630"/>
                  </a:lnTo>
                  <a:lnTo>
                    <a:pt x="4955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61;p47">
              <a:extLst>
                <a:ext uri="{FF2B5EF4-FFF2-40B4-BE49-F238E27FC236}">
                  <a16:creationId xmlns:a16="http://schemas.microsoft.com/office/drawing/2014/main" id="{70AA90C6-9B12-40CC-1469-542F56C627B1}"/>
                </a:ext>
              </a:extLst>
            </p:cNvPr>
            <p:cNvSpPr/>
            <p:nvPr/>
          </p:nvSpPr>
          <p:spPr>
            <a:xfrm>
              <a:off x="6722238" y="4112414"/>
              <a:ext cx="37710" cy="18870"/>
            </a:xfrm>
            <a:custGeom>
              <a:avLst/>
              <a:gdLst/>
              <a:ahLst/>
              <a:cxnLst/>
              <a:rect l="l" t="t" r="r" b="b"/>
              <a:pathLst>
                <a:path w="2420" h="1211" extrusionOk="0">
                  <a:moveTo>
                    <a:pt x="0" y="1"/>
                  </a:moveTo>
                  <a:lnTo>
                    <a:pt x="0" y="1210"/>
                  </a:lnTo>
                  <a:lnTo>
                    <a:pt x="2420" y="1210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62;p47">
              <a:extLst>
                <a:ext uri="{FF2B5EF4-FFF2-40B4-BE49-F238E27FC236}">
                  <a16:creationId xmlns:a16="http://schemas.microsoft.com/office/drawing/2014/main" id="{8FB396D9-AABD-1156-12ED-8815B25A56D7}"/>
                </a:ext>
              </a:extLst>
            </p:cNvPr>
            <p:cNvSpPr/>
            <p:nvPr/>
          </p:nvSpPr>
          <p:spPr>
            <a:xfrm>
              <a:off x="6778787" y="4112414"/>
              <a:ext cx="38162" cy="18870"/>
            </a:xfrm>
            <a:custGeom>
              <a:avLst/>
              <a:gdLst/>
              <a:ahLst/>
              <a:cxnLst/>
              <a:rect l="l" t="t" r="r" b="b"/>
              <a:pathLst>
                <a:path w="2449" h="1211" extrusionOk="0">
                  <a:moveTo>
                    <a:pt x="1" y="1"/>
                  </a:moveTo>
                  <a:lnTo>
                    <a:pt x="1" y="1210"/>
                  </a:lnTo>
                  <a:lnTo>
                    <a:pt x="2449" y="1210"/>
                  </a:lnTo>
                  <a:lnTo>
                    <a:pt x="2449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63;p47">
              <a:extLst>
                <a:ext uri="{FF2B5EF4-FFF2-40B4-BE49-F238E27FC236}">
                  <a16:creationId xmlns:a16="http://schemas.microsoft.com/office/drawing/2014/main" id="{F9296FD0-C5E8-FAF5-984A-129DF256BAD9}"/>
                </a:ext>
              </a:extLst>
            </p:cNvPr>
            <p:cNvSpPr/>
            <p:nvPr/>
          </p:nvSpPr>
          <p:spPr>
            <a:xfrm>
              <a:off x="6835788" y="4320674"/>
              <a:ext cx="18870" cy="37710"/>
            </a:xfrm>
            <a:custGeom>
              <a:avLst/>
              <a:gdLst/>
              <a:ahLst/>
              <a:cxnLst/>
              <a:rect l="l" t="t" r="r" b="b"/>
              <a:pathLst>
                <a:path w="1211" h="2420" extrusionOk="0">
                  <a:moveTo>
                    <a:pt x="1" y="0"/>
                  </a:moveTo>
                  <a:lnTo>
                    <a:pt x="1" y="2420"/>
                  </a:lnTo>
                  <a:lnTo>
                    <a:pt x="1210" y="242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64;p47">
              <a:extLst>
                <a:ext uri="{FF2B5EF4-FFF2-40B4-BE49-F238E27FC236}">
                  <a16:creationId xmlns:a16="http://schemas.microsoft.com/office/drawing/2014/main" id="{221CF72C-BB5E-F175-C530-6012D1178E0E}"/>
                </a:ext>
              </a:extLst>
            </p:cNvPr>
            <p:cNvSpPr/>
            <p:nvPr/>
          </p:nvSpPr>
          <p:spPr>
            <a:xfrm>
              <a:off x="6741093" y="4301819"/>
              <a:ext cx="18855" cy="56564"/>
            </a:xfrm>
            <a:custGeom>
              <a:avLst/>
              <a:gdLst/>
              <a:ahLst/>
              <a:cxnLst/>
              <a:rect l="l" t="t" r="r" b="b"/>
              <a:pathLst>
                <a:path w="1210" h="3630" extrusionOk="0">
                  <a:moveTo>
                    <a:pt x="0" y="0"/>
                  </a:moveTo>
                  <a:lnTo>
                    <a:pt x="0" y="3630"/>
                  </a:lnTo>
                  <a:lnTo>
                    <a:pt x="1210" y="363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65;p47">
              <a:extLst>
                <a:ext uri="{FF2B5EF4-FFF2-40B4-BE49-F238E27FC236}">
                  <a16:creationId xmlns:a16="http://schemas.microsoft.com/office/drawing/2014/main" id="{6DC1BC99-286B-8A56-4F5F-55E7B308F553}"/>
                </a:ext>
              </a:extLst>
            </p:cNvPr>
            <p:cNvSpPr/>
            <p:nvPr/>
          </p:nvSpPr>
          <p:spPr>
            <a:xfrm>
              <a:off x="6722238" y="4358368"/>
              <a:ext cx="18870" cy="18870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0" y="1"/>
                  </a:moveTo>
                  <a:lnTo>
                    <a:pt x="0" y="1210"/>
                  </a:lnTo>
                  <a:lnTo>
                    <a:pt x="1210" y="1210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66;p47">
              <a:extLst>
                <a:ext uri="{FF2B5EF4-FFF2-40B4-BE49-F238E27FC236}">
                  <a16:creationId xmlns:a16="http://schemas.microsoft.com/office/drawing/2014/main" id="{BBE7B20C-2969-0A63-0D2F-218E0582B48E}"/>
                </a:ext>
              </a:extLst>
            </p:cNvPr>
            <p:cNvSpPr/>
            <p:nvPr/>
          </p:nvSpPr>
          <p:spPr>
            <a:xfrm>
              <a:off x="6816933" y="4358368"/>
              <a:ext cx="18870" cy="18870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1" y="1"/>
                  </a:moveTo>
                  <a:lnTo>
                    <a:pt x="1" y="1210"/>
                  </a:lnTo>
                  <a:lnTo>
                    <a:pt x="1211" y="1210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67;p47">
              <a:extLst>
                <a:ext uri="{FF2B5EF4-FFF2-40B4-BE49-F238E27FC236}">
                  <a16:creationId xmlns:a16="http://schemas.microsoft.com/office/drawing/2014/main" id="{350DF36E-8D96-3C10-2074-C48A3D06F072}"/>
                </a:ext>
              </a:extLst>
            </p:cNvPr>
            <p:cNvSpPr/>
            <p:nvPr/>
          </p:nvSpPr>
          <p:spPr>
            <a:xfrm>
              <a:off x="6873934" y="4207124"/>
              <a:ext cx="18870" cy="56564"/>
            </a:xfrm>
            <a:custGeom>
              <a:avLst/>
              <a:gdLst/>
              <a:ahLst/>
              <a:cxnLst/>
              <a:rect l="l" t="t" r="r" b="b"/>
              <a:pathLst>
                <a:path w="1211" h="3630" extrusionOk="0">
                  <a:moveTo>
                    <a:pt x="1" y="0"/>
                  </a:moveTo>
                  <a:lnTo>
                    <a:pt x="1" y="1210"/>
                  </a:lnTo>
                  <a:lnTo>
                    <a:pt x="1" y="3629"/>
                  </a:lnTo>
                  <a:lnTo>
                    <a:pt x="1210" y="3629"/>
                  </a:lnTo>
                  <a:lnTo>
                    <a:pt x="1210" y="121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68;p47">
              <a:extLst>
                <a:ext uri="{FF2B5EF4-FFF2-40B4-BE49-F238E27FC236}">
                  <a16:creationId xmlns:a16="http://schemas.microsoft.com/office/drawing/2014/main" id="{263402DF-BDAF-7982-3429-BA1D6A77A771}"/>
                </a:ext>
              </a:extLst>
            </p:cNvPr>
            <p:cNvSpPr/>
            <p:nvPr/>
          </p:nvSpPr>
          <p:spPr>
            <a:xfrm>
              <a:off x="6682300" y="4282964"/>
              <a:ext cx="19307" cy="18870"/>
            </a:xfrm>
            <a:custGeom>
              <a:avLst/>
              <a:gdLst/>
              <a:ahLst/>
              <a:cxnLst/>
              <a:rect l="l" t="t" r="r" b="b"/>
              <a:pathLst>
                <a:path w="1239" h="1211" extrusionOk="0">
                  <a:moveTo>
                    <a:pt x="0" y="1"/>
                  </a:moveTo>
                  <a:lnTo>
                    <a:pt x="0" y="1210"/>
                  </a:lnTo>
                  <a:lnTo>
                    <a:pt x="1239" y="1210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44F6A5">
                <a:alpha val="86880"/>
              </a:srgbClr>
            </a:solidFill>
            <a:ln>
              <a:noFill/>
            </a:ln>
            <a:effectLst>
              <a:outerShdw blurRad="128588" dist="57150" dir="5400000" algn="bl" rotWithShape="0">
                <a:schemeClr val="l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8386940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0"/>
          <p:cNvSpPr txBox="1">
            <a:spLocks noGrp="1"/>
          </p:cNvSpPr>
          <p:nvPr>
            <p:ph type="title"/>
          </p:nvPr>
        </p:nvSpPr>
        <p:spPr>
          <a:xfrm>
            <a:off x="720000" y="178150"/>
            <a:ext cx="7704000" cy="1056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Functional &amp; Nonfunctional Requirments</a:t>
            </a:r>
            <a:endParaRPr dirty="0"/>
          </a:p>
        </p:txBody>
      </p:sp>
      <p:sp>
        <p:nvSpPr>
          <p:cNvPr id="930" name="Google Shape;930;p40"/>
          <p:cNvSpPr txBox="1"/>
          <p:nvPr/>
        </p:nvSpPr>
        <p:spPr>
          <a:xfrm flipH="1">
            <a:off x="1153309" y="1402140"/>
            <a:ext cx="2574600" cy="67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Audiowide" panose="02000503000000020004" pitchFamily="2" charset="0"/>
                <a:ea typeface="Open Sans"/>
                <a:cs typeface="Open Sans"/>
                <a:sym typeface="Open Sans"/>
              </a:rPr>
              <a:t>Functional Requirments</a:t>
            </a:r>
            <a:endParaRPr sz="1800" dirty="0">
              <a:solidFill>
                <a:schemeClr val="dk1"/>
              </a:solidFill>
              <a:latin typeface="Audiowide" panose="02000503000000020004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931" name="Google Shape;931;p40"/>
          <p:cNvSpPr txBox="1"/>
          <p:nvPr/>
        </p:nvSpPr>
        <p:spPr>
          <a:xfrm flipH="1">
            <a:off x="1153347" y="2169635"/>
            <a:ext cx="2574600" cy="67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Login page</a:t>
            </a:r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User can login with an email and password and assign a username to their profile</a:t>
            </a:r>
          </a:p>
        </p:txBody>
      </p:sp>
      <p:sp>
        <p:nvSpPr>
          <p:cNvPr id="932" name="Google Shape;932;p40"/>
          <p:cNvSpPr txBox="1"/>
          <p:nvPr/>
        </p:nvSpPr>
        <p:spPr>
          <a:xfrm flipH="1">
            <a:off x="1153309" y="2985475"/>
            <a:ext cx="2574600" cy="540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Main page</a:t>
            </a:r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Users can select and play any game from the home page.</a:t>
            </a:r>
            <a:r>
              <a:rPr lang="en-US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</a:p>
        </p:txBody>
      </p:sp>
      <p:sp>
        <p:nvSpPr>
          <p:cNvPr id="933" name="Google Shape;933;p40"/>
          <p:cNvSpPr txBox="1"/>
          <p:nvPr/>
        </p:nvSpPr>
        <p:spPr>
          <a:xfrm flipH="1">
            <a:off x="1153309" y="3569134"/>
            <a:ext cx="2574600" cy="1277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Game page</a:t>
            </a:r>
            <a:r>
              <a:rPr lang="en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Guests and registered users alike can play the games </a:t>
            </a:r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and view leaderboards in their profile</a:t>
            </a:r>
            <a:r>
              <a:rPr lang="en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; however, only registered users can save th</a:t>
            </a:r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eir scores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4" name="Google Shape;934;p40"/>
          <p:cNvSpPr txBox="1"/>
          <p:nvPr/>
        </p:nvSpPr>
        <p:spPr>
          <a:xfrm flipH="1">
            <a:off x="5416017" y="1402140"/>
            <a:ext cx="2574600" cy="67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Audiowide" panose="02000503000000020004" pitchFamily="2" charset="0"/>
                <a:ea typeface="Open Sans"/>
                <a:cs typeface="Open Sans"/>
                <a:sym typeface="Open Sans"/>
              </a:rPr>
              <a:t>Non-functional Requirements</a:t>
            </a:r>
            <a:endParaRPr sz="1800" dirty="0">
              <a:solidFill>
                <a:schemeClr val="dk1"/>
              </a:solidFill>
              <a:latin typeface="Audiowide" panose="02000503000000020004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935" name="Google Shape;935;p40"/>
          <p:cNvSpPr txBox="1"/>
          <p:nvPr/>
        </p:nvSpPr>
        <p:spPr>
          <a:xfrm flipH="1">
            <a:off x="5416017" y="2175335"/>
            <a:ext cx="2574600" cy="686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Security</a:t>
            </a:r>
            <a:r>
              <a:rPr lang="en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using passport authorization to control access to certain features &amp; fending off XSS.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6" name="Google Shape;936;p40"/>
          <p:cNvSpPr txBox="1"/>
          <p:nvPr/>
        </p:nvSpPr>
        <p:spPr>
          <a:xfrm flipH="1">
            <a:off x="5416017" y="2964345"/>
            <a:ext cx="2574600" cy="3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Efficiency</a:t>
            </a:r>
            <a:r>
              <a:rPr lang="en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 terms of both database access and management as well as in game interactions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7" name="Google Shape;937;p40"/>
          <p:cNvSpPr txBox="1"/>
          <p:nvPr/>
        </p:nvSpPr>
        <p:spPr>
          <a:xfrm flipH="1">
            <a:off x="5416017" y="3892225"/>
            <a:ext cx="2574600" cy="1073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Maintainablity</a:t>
            </a:r>
            <a:r>
              <a:rPr lang="en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organized codebase with separation of components facilitates maintenance and modification.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8" name="Google Shape;938;p40"/>
          <p:cNvSpPr/>
          <p:nvPr/>
        </p:nvSpPr>
        <p:spPr>
          <a:xfrm>
            <a:off x="4022800" y="3976225"/>
            <a:ext cx="208500" cy="208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9" name="Google Shape;939;p40"/>
          <p:cNvSpPr/>
          <p:nvPr/>
        </p:nvSpPr>
        <p:spPr>
          <a:xfrm>
            <a:off x="4912725" y="3976225"/>
            <a:ext cx="208500" cy="208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0" name="Google Shape;940;p40"/>
          <p:cNvSpPr/>
          <p:nvPr/>
        </p:nvSpPr>
        <p:spPr>
          <a:xfrm>
            <a:off x="4022800" y="3211450"/>
            <a:ext cx="208500" cy="208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1" name="Google Shape;941;p40"/>
          <p:cNvSpPr/>
          <p:nvPr/>
        </p:nvSpPr>
        <p:spPr>
          <a:xfrm>
            <a:off x="4912725" y="3211450"/>
            <a:ext cx="208500" cy="208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2" name="Google Shape;942;p40"/>
          <p:cNvSpPr/>
          <p:nvPr/>
        </p:nvSpPr>
        <p:spPr>
          <a:xfrm>
            <a:off x="4022800" y="2446675"/>
            <a:ext cx="208500" cy="208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3" name="Google Shape;943;p40"/>
          <p:cNvSpPr/>
          <p:nvPr/>
        </p:nvSpPr>
        <p:spPr>
          <a:xfrm>
            <a:off x="4912725" y="2446675"/>
            <a:ext cx="208500" cy="208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4" name="Google Shape;944;p40"/>
          <p:cNvSpPr/>
          <p:nvPr/>
        </p:nvSpPr>
        <p:spPr>
          <a:xfrm>
            <a:off x="4022800" y="1681900"/>
            <a:ext cx="208500" cy="208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5" name="Google Shape;945;p40"/>
          <p:cNvSpPr/>
          <p:nvPr/>
        </p:nvSpPr>
        <p:spPr>
          <a:xfrm>
            <a:off x="4912725" y="1681900"/>
            <a:ext cx="208500" cy="208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47" name="Google Shape;947;p40"/>
          <p:cNvCxnSpPr>
            <a:stCxn id="944" idx="2"/>
            <a:endCxn id="942" idx="0"/>
          </p:cNvCxnSpPr>
          <p:nvPr/>
        </p:nvCxnSpPr>
        <p:spPr>
          <a:xfrm rot="-5400000" flipH="1">
            <a:off x="3849250" y="2168200"/>
            <a:ext cx="556200" cy="600"/>
          </a:xfrm>
          <a:prstGeom prst="bentConnector3">
            <a:avLst>
              <a:gd name="adj1" fmla="val 5000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8" name="Google Shape;948;p40"/>
          <p:cNvCxnSpPr>
            <a:stCxn id="942" idx="2"/>
            <a:endCxn id="940" idx="0"/>
          </p:cNvCxnSpPr>
          <p:nvPr/>
        </p:nvCxnSpPr>
        <p:spPr>
          <a:xfrm rot="-5400000" flipH="1">
            <a:off x="3849250" y="2932975"/>
            <a:ext cx="556200" cy="600"/>
          </a:xfrm>
          <a:prstGeom prst="bentConnector3">
            <a:avLst>
              <a:gd name="adj1" fmla="val 5000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9" name="Google Shape;949;p40"/>
          <p:cNvCxnSpPr>
            <a:stCxn id="940" idx="2"/>
            <a:endCxn id="938" idx="0"/>
          </p:cNvCxnSpPr>
          <p:nvPr/>
        </p:nvCxnSpPr>
        <p:spPr>
          <a:xfrm rot="-5400000" flipH="1">
            <a:off x="3849250" y="3697750"/>
            <a:ext cx="556200" cy="600"/>
          </a:xfrm>
          <a:prstGeom prst="bentConnector3">
            <a:avLst>
              <a:gd name="adj1" fmla="val 5000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0" name="Google Shape;950;p40"/>
          <p:cNvCxnSpPr>
            <a:stCxn id="938" idx="2"/>
            <a:endCxn id="945" idx="1"/>
          </p:cNvCxnSpPr>
          <p:nvPr/>
        </p:nvCxnSpPr>
        <p:spPr>
          <a:xfrm rot="-5400000">
            <a:off x="3320650" y="2592625"/>
            <a:ext cx="2398500" cy="785700"/>
          </a:xfrm>
          <a:prstGeom prst="bentConnector4">
            <a:avLst>
              <a:gd name="adj1" fmla="val -9928"/>
              <a:gd name="adj2" fmla="val 5663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1" name="Google Shape;951;p40"/>
          <p:cNvCxnSpPr>
            <a:stCxn id="945" idx="2"/>
            <a:endCxn id="943" idx="0"/>
          </p:cNvCxnSpPr>
          <p:nvPr/>
        </p:nvCxnSpPr>
        <p:spPr>
          <a:xfrm rot="-5400000" flipH="1">
            <a:off x="4739175" y="2168200"/>
            <a:ext cx="556200" cy="600"/>
          </a:xfrm>
          <a:prstGeom prst="bentConnector3">
            <a:avLst>
              <a:gd name="adj1" fmla="val 5000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2" name="Google Shape;952;p40"/>
          <p:cNvCxnSpPr>
            <a:stCxn id="943" idx="2"/>
            <a:endCxn id="941" idx="0"/>
          </p:cNvCxnSpPr>
          <p:nvPr/>
        </p:nvCxnSpPr>
        <p:spPr>
          <a:xfrm rot="-5400000" flipH="1">
            <a:off x="4739175" y="2932975"/>
            <a:ext cx="556200" cy="600"/>
          </a:xfrm>
          <a:prstGeom prst="bentConnector3">
            <a:avLst>
              <a:gd name="adj1" fmla="val 5000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3" name="Google Shape;953;p40"/>
          <p:cNvCxnSpPr>
            <a:stCxn id="941" idx="2"/>
            <a:endCxn id="939" idx="0"/>
          </p:cNvCxnSpPr>
          <p:nvPr/>
        </p:nvCxnSpPr>
        <p:spPr>
          <a:xfrm rot="-5400000" flipH="1">
            <a:off x="4739175" y="3697750"/>
            <a:ext cx="556200" cy="600"/>
          </a:xfrm>
          <a:prstGeom prst="bentConnector3">
            <a:avLst>
              <a:gd name="adj1" fmla="val 5000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1C939BC-EA1B-9DF4-17BD-BAB29F3B68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82543" y="483954"/>
            <a:ext cx="5184753" cy="417559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FB9B9F8-39A5-2137-D5FB-C78C32689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860" y="474381"/>
            <a:ext cx="1992720" cy="1720179"/>
          </a:xfrm>
        </p:spPr>
        <p:txBody>
          <a:bodyPr/>
          <a:lstStyle/>
          <a:p>
            <a:r>
              <a:rPr lang="en-US" dirty="0"/>
              <a:t>Use Case Diagram</a:t>
            </a:r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300683595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24FEDAA-9556-7C76-9EFD-B6F04F71F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1609" y="178505"/>
            <a:ext cx="3540691" cy="4786489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126DA76E-17C2-9516-86E5-47FAD2783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580" y="1077484"/>
            <a:ext cx="2670900" cy="1033255"/>
          </a:xfrm>
        </p:spPr>
        <p:txBody>
          <a:bodyPr/>
          <a:lstStyle/>
          <a:p>
            <a:r>
              <a:rPr lang="en-US" dirty="0"/>
              <a:t>Sequence Diagram</a:t>
            </a:r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194030359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D883EF4-6120-F00F-FAA8-1D8077357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300" y="356475"/>
            <a:ext cx="2015580" cy="1139935"/>
          </a:xfrm>
        </p:spPr>
        <p:txBody>
          <a:bodyPr/>
          <a:lstStyle/>
          <a:p>
            <a:r>
              <a:rPr lang="en-US" dirty="0"/>
              <a:t>Activity Diagram</a:t>
            </a:r>
            <a:endParaRPr lang="en-1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FBD58A-2C1D-3B06-B210-00DEAD8B4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401" y="356475"/>
            <a:ext cx="6392939" cy="443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40481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Arcade Fantasy Aesthetic Agency by Slidesgo">
  <a:themeElements>
    <a:clrScheme name="Simple Light">
      <a:dk1>
        <a:srgbClr val="FFFFFF"/>
      </a:dk1>
      <a:lt1>
        <a:srgbClr val="000000"/>
      </a:lt1>
      <a:dk2>
        <a:srgbClr val="00D987"/>
      </a:dk2>
      <a:lt2>
        <a:srgbClr val="44F6A5"/>
      </a:lt2>
      <a:accent1>
        <a:srgbClr val="BBFFE4"/>
      </a:accent1>
      <a:accent2>
        <a:srgbClr val="11E2D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2720</TotalTime>
  <Words>424</Words>
  <Application>Microsoft Office PowerPoint</Application>
  <PresentationFormat>On-screen Show (16:9)</PresentationFormat>
  <Paragraphs>68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Audiowide</vt:lpstr>
      <vt:lpstr>Open Sans</vt:lpstr>
      <vt:lpstr>Open Sans Light</vt:lpstr>
      <vt:lpstr>Raleway</vt:lpstr>
      <vt:lpstr>Arcade Fantasy Aesthetic Agency by Slidesgo</vt:lpstr>
      <vt:lpstr>GIMMICK GAMES</vt:lpstr>
      <vt:lpstr>Table of contents</vt:lpstr>
      <vt:lpstr>Overview</vt:lpstr>
      <vt:lpstr>Overview</vt:lpstr>
      <vt:lpstr>System Analysis</vt:lpstr>
      <vt:lpstr>Functional &amp; Nonfunctional Requirments</vt:lpstr>
      <vt:lpstr>Use Case Diagram</vt:lpstr>
      <vt:lpstr>Sequence Diagram</vt:lpstr>
      <vt:lpstr>Activity Diagram</vt:lpstr>
      <vt:lpstr>System Design</vt:lpstr>
      <vt:lpstr>Class Diagram</vt:lpstr>
      <vt:lpstr>Design Pattern</vt:lpstr>
      <vt:lpstr>Database Design  </vt:lpstr>
      <vt:lpstr>PowerPoint Presentation</vt:lpstr>
      <vt:lpstr>PowerPoint Presentation</vt:lpstr>
      <vt:lpstr>Technologies To Be Used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Arcade Fantasy Aesthetic Agency</dc:title>
  <dc:creator>Mkks Nm</dc:creator>
  <cp:lastModifiedBy>Mkks Nm</cp:lastModifiedBy>
  <cp:revision>16</cp:revision>
  <dcterms:modified xsi:type="dcterms:W3CDTF">2024-05-21T03:34:47Z</dcterms:modified>
</cp:coreProperties>
</file>